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0"/>
  </p:notesMasterIdLst>
  <p:handoutMasterIdLst>
    <p:handoutMasterId r:id="rId31"/>
  </p:handoutMasterIdLst>
  <p:sldIdLst>
    <p:sldId id="471" r:id="rId3"/>
    <p:sldId id="635" r:id="rId4"/>
    <p:sldId id="473" r:id="rId5"/>
    <p:sldId id="717" r:id="rId6"/>
    <p:sldId id="577" r:id="rId7"/>
    <p:sldId id="719" r:id="rId8"/>
    <p:sldId id="646" r:id="rId9"/>
    <p:sldId id="474" r:id="rId10"/>
    <p:sldId id="718" r:id="rId11"/>
    <p:sldId id="475" r:id="rId12"/>
    <p:sldId id="687" r:id="rId13"/>
    <p:sldId id="688" r:id="rId14"/>
    <p:sldId id="476" r:id="rId15"/>
    <p:sldId id="477" r:id="rId16"/>
    <p:sldId id="478" r:id="rId17"/>
    <p:sldId id="588" r:id="rId18"/>
    <p:sldId id="590" r:id="rId19"/>
    <p:sldId id="591" r:id="rId20"/>
    <p:sldId id="592" r:id="rId21"/>
    <p:sldId id="483" r:id="rId22"/>
    <p:sldId id="581" r:id="rId23"/>
    <p:sldId id="487" r:id="rId24"/>
    <p:sldId id="488" r:id="rId25"/>
    <p:sldId id="593" r:id="rId26"/>
    <p:sldId id="490" r:id="rId27"/>
    <p:sldId id="594" r:id="rId28"/>
    <p:sldId id="491" r:id="rId29"/>
  </p:sldIdLst>
  <p:sldSz cx="9144000" cy="6858000" type="screen4x3"/>
  <p:notesSz cx="6858000" cy="9144000"/>
  <p:custDataLst>
    <p:tags r:id="rId32"/>
  </p:custDataLst>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FF"/>
    <a:srgbClr val="FF0000"/>
    <a:srgbClr val="E781E0"/>
    <a:srgbClr val="94E3E3"/>
    <a:srgbClr val="FF7C80"/>
    <a:srgbClr val="19B2FF"/>
    <a:srgbClr val="FFBDDE"/>
    <a:srgbClr val="FFFF71"/>
    <a:srgbClr val="FFFF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5" autoAdjust="0"/>
    <p:restoredTop sz="91106" autoAdjust="0"/>
  </p:normalViewPr>
  <p:slideViewPr>
    <p:cSldViewPr>
      <p:cViewPr varScale="1">
        <p:scale>
          <a:sx n="73" d="100"/>
          <a:sy n="73" d="100"/>
        </p:scale>
        <p:origin x="1324" y="56"/>
      </p:cViewPr>
      <p:guideLst>
        <p:guide orient="horz" pos="215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41F977F4-FE71-F91C-A077-BE041402776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lgn="l" eaLnBrk="1" hangingPunct="1">
              <a:spcBef>
                <a:spcPct val="0"/>
              </a:spcBef>
              <a:defRPr sz="1200">
                <a:latin typeface="Arial" panose="020B0604020202020204" pitchFamily="34" charset="0"/>
                <a:ea typeface="宋体" panose="02010600030101010101" pitchFamily="2" charset="-122"/>
                <a:cs typeface="+mn-cs"/>
              </a:defRPr>
            </a:lvl1pPr>
          </a:lstStyle>
          <a:p>
            <a:pPr>
              <a:defRPr/>
            </a:pPr>
            <a:r>
              <a:rPr lang="en-US" altLang="zh-CN"/>
              <a:t>第一课</a:t>
            </a:r>
          </a:p>
        </p:txBody>
      </p:sp>
      <p:sp>
        <p:nvSpPr>
          <p:cNvPr id="153603" name="Rectangle 3">
            <a:extLst>
              <a:ext uri="{FF2B5EF4-FFF2-40B4-BE49-F238E27FC236}">
                <a16:creationId xmlns:a16="http://schemas.microsoft.com/office/drawing/2014/main" id="{A8429BD8-A499-1A4F-5CE8-37EB14DE5B03}"/>
              </a:ext>
            </a:extLst>
          </p:cNvPr>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eaLnBrk="1" hangingPunct="1">
              <a:spcBef>
                <a:spcPct val="0"/>
              </a:spcBef>
              <a:defRPr sz="1200">
                <a:latin typeface="Arial" panose="020B0604020202020204" pitchFamily="34" charset="0"/>
                <a:ea typeface="宋体" panose="02010600030101010101" pitchFamily="2" charset="-122"/>
                <a:cs typeface="+mn-cs"/>
              </a:defRPr>
            </a:lvl1pPr>
          </a:lstStyle>
          <a:p>
            <a:pPr>
              <a:defRPr/>
            </a:pPr>
            <a:fld id="{44DCAF91-FB63-42BC-82E1-FF89F622C01C}" type="datetime1">
              <a:rPr lang="zh-CN" altLang="en-US"/>
              <a:pPr>
                <a:defRPr/>
              </a:pPr>
              <a:t>2025/12/26</a:t>
            </a:fld>
            <a:endParaRPr lang="en-US" altLang="zh-CN"/>
          </a:p>
        </p:txBody>
      </p:sp>
      <p:sp>
        <p:nvSpPr>
          <p:cNvPr id="153604" name="Rectangle 4">
            <a:extLst>
              <a:ext uri="{FF2B5EF4-FFF2-40B4-BE49-F238E27FC236}">
                <a16:creationId xmlns:a16="http://schemas.microsoft.com/office/drawing/2014/main" id="{0A2F1299-6ACC-BE25-00D1-B1F351176346}"/>
              </a:ext>
            </a:extLst>
          </p:cNvPr>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algn="l" eaLnBrk="1" hangingPunct="1">
              <a:spcBef>
                <a:spcPct val="0"/>
              </a:spcBef>
              <a:defRPr sz="1200">
                <a:latin typeface="Arial" panose="020B0604020202020204" pitchFamily="34" charset="0"/>
                <a:ea typeface="宋体" panose="02010600030101010101" pitchFamily="2" charset="-122"/>
                <a:cs typeface="+mn-cs"/>
              </a:defRPr>
            </a:lvl1pPr>
          </a:lstStyle>
          <a:p>
            <a:pPr>
              <a:defRPr/>
            </a:pPr>
            <a:r>
              <a:rPr lang="en-US" altLang="zh-CN"/>
              <a:t>第一课</a:t>
            </a:r>
          </a:p>
        </p:txBody>
      </p:sp>
      <p:sp>
        <p:nvSpPr>
          <p:cNvPr id="153605" name="Rectangle 5">
            <a:extLst>
              <a:ext uri="{FF2B5EF4-FFF2-40B4-BE49-F238E27FC236}">
                <a16:creationId xmlns:a16="http://schemas.microsoft.com/office/drawing/2014/main" id="{59909306-75AB-3717-2FA3-8FD262326B4A}"/>
              </a:ext>
            </a:extLst>
          </p:cNvPr>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ea typeface="楷体_GB2312" pitchFamily="49" charset="-122"/>
              </a:defRPr>
            </a:lvl1pPr>
          </a:lstStyle>
          <a:p>
            <a:pPr>
              <a:defRPr/>
            </a:pPr>
            <a:fld id="{112D8F3C-C349-4A3F-836D-132483011BED}"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32B20B87-42E4-DB90-9413-6A1715B3F430}"/>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lgn="l" eaLnBrk="1" hangingPunct="1">
              <a:spcBef>
                <a:spcPct val="0"/>
              </a:spcBef>
              <a:defRPr sz="1200">
                <a:latin typeface="Arial" panose="020B0604020202020204" pitchFamily="34" charset="0"/>
                <a:ea typeface="宋体" panose="02010600030101010101" pitchFamily="2" charset="-122"/>
                <a:cs typeface="+mn-cs"/>
              </a:defRPr>
            </a:lvl1pPr>
          </a:lstStyle>
          <a:p>
            <a:pPr>
              <a:defRPr/>
            </a:pPr>
            <a:r>
              <a:rPr lang="en-US" altLang="zh-CN"/>
              <a:t>第一课</a:t>
            </a:r>
          </a:p>
        </p:txBody>
      </p:sp>
      <p:sp>
        <p:nvSpPr>
          <p:cNvPr id="155651" name="Rectangle 3">
            <a:extLst>
              <a:ext uri="{FF2B5EF4-FFF2-40B4-BE49-F238E27FC236}">
                <a16:creationId xmlns:a16="http://schemas.microsoft.com/office/drawing/2014/main" id="{D22FDA3D-5A93-8A7D-7021-044B5B359D4A}"/>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eaLnBrk="1" hangingPunct="1">
              <a:spcBef>
                <a:spcPct val="0"/>
              </a:spcBef>
              <a:defRPr sz="1200">
                <a:latin typeface="Arial" panose="020B0604020202020204" pitchFamily="34" charset="0"/>
                <a:ea typeface="宋体" panose="02010600030101010101" pitchFamily="2" charset="-122"/>
                <a:cs typeface="+mn-cs"/>
              </a:defRPr>
            </a:lvl1pPr>
          </a:lstStyle>
          <a:p>
            <a:pPr>
              <a:defRPr/>
            </a:pPr>
            <a:fld id="{572360AE-B9A9-41C9-8016-176F4842202D}" type="datetime1">
              <a:rPr lang="zh-CN" altLang="en-US"/>
              <a:pPr>
                <a:defRPr/>
              </a:pPr>
              <a:t>2025/12/26</a:t>
            </a:fld>
            <a:endParaRPr lang="en-US" altLang="zh-CN"/>
          </a:p>
        </p:txBody>
      </p:sp>
      <p:sp>
        <p:nvSpPr>
          <p:cNvPr id="3076" name="Rectangle 4">
            <a:extLst>
              <a:ext uri="{FF2B5EF4-FFF2-40B4-BE49-F238E27FC236}">
                <a16:creationId xmlns:a16="http://schemas.microsoft.com/office/drawing/2014/main" id="{7220EA0D-AFE3-F78D-4FD1-0F5A2665D901}"/>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3" name="Rectangle 5">
            <a:extLst>
              <a:ext uri="{FF2B5EF4-FFF2-40B4-BE49-F238E27FC236}">
                <a16:creationId xmlns:a16="http://schemas.microsoft.com/office/drawing/2014/main" id="{1F97DFF1-97A2-E39D-BFCC-219F47CC8286}"/>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55654" name="Rectangle 6">
            <a:extLst>
              <a:ext uri="{FF2B5EF4-FFF2-40B4-BE49-F238E27FC236}">
                <a16:creationId xmlns:a16="http://schemas.microsoft.com/office/drawing/2014/main" id="{8079814C-5215-BE01-034C-247534E9BE34}"/>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algn="l" eaLnBrk="1" hangingPunct="1">
              <a:spcBef>
                <a:spcPct val="0"/>
              </a:spcBef>
              <a:defRPr sz="1200">
                <a:latin typeface="Arial" panose="020B0604020202020204" pitchFamily="34" charset="0"/>
                <a:ea typeface="宋体" panose="02010600030101010101" pitchFamily="2" charset="-122"/>
                <a:cs typeface="+mn-cs"/>
              </a:defRPr>
            </a:lvl1pPr>
          </a:lstStyle>
          <a:p>
            <a:pPr>
              <a:defRPr/>
            </a:pPr>
            <a:r>
              <a:rPr lang="en-US" altLang="zh-CN"/>
              <a:t>第一课</a:t>
            </a:r>
          </a:p>
        </p:txBody>
      </p:sp>
      <p:sp>
        <p:nvSpPr>
          <p:cNvPr id="155655" name="Rectangle 7">
            <a:extLst>
              <a:ext uri="{FF2B5EF4-FFF2-40B4-BE49-F238E27FC236}">
                <a16:creationId xmlns:a16="http://schemas.microsoft.com/office/drawing/2014/main" id="{2561DB4B-35EB-6F82-D58C-A2F3057A910F}"/>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ea typeface="楷体_GB2312" pitchFamily="49" charset="-122"/>
              </a:defRPr>
            </a:lvl1pPr>
          </a:lstStyle>
          <a:p>
            <a:pPr>
              <a:defRPr/>
            </a:pPr>
            <a:fld id="{CBC078E0-CA61-4089-B268-50F1B14F609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F22764A4-B6AA-44C4-3F09-6636CED36C1F}"/>
              </a:ext>
            </a:extLst>
          </p:cNvPr>
          <p:cNvSpPr>
            <a:spLocks noGrp="1" noRot="1" noChangeAspect="1" noChangeArrowheads="1" noTextEdit="1"/>
          </p:cNvSpPr>
          <p:nvPr>
            <p:ph type="sldImg" idx="4294967295"/>
          </p:nvPr>
        </p:nvSpPr>
        <p:spPr>
          <a:ln/>
        </p:spPr>
      </p:sp>
      <p:sp>
        <p:nvSpPr>
          <p:cNvPr id="6147" name="备注占位符 2">
            <a:extLst>
              <a:ext uri="{FF2B5EF4-FFF2-40B4-BE49-F238E27FC236}">
                <a16:creationId xmlns:a16="http://schemas.microsoft.com/office/drawing/2014/main" id="{30C5C1F6-F8FA-0919-6123-9C88A6167C1A}"/>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6148" name="页眉占位符 3">
            <a:extLst>
              <a:ext uri="{FF2B5EF4-FFF2-40B4-BE49-F238E27FC236}">
                <a16:creationId xmlns:a16="http://schemas.microsoft.com/office/drawing/2014/main" id="{C84E9CFD-00D7-744A-D537-207201EB3402}"/>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6149" name="日期占位符 4">
            <a:extLst>
              <a:ext uri="{FF2B5EF4-FFF2-40B4-BE49-F238E27FC236}">
                <a16:creationId xmlns:a16="http://schemas.microsoft.com/office/drawing/2014/main" id="{E770C9EC-7CE7-8A24-CD75-314E0D5E7BC4}"/>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7504BFCC-B1CA-4F7B-8C37-29CD51C6AE1D}" type="datetime1">
              <a:rPr lang="zh-CN" altLang="en-US" sz="1200" smtClean="0">
                <a:ea typeface="楷体_GB2312" pitchFamily="49" charset="-122"/>
              </a:rPr>
              <a:pPr/>
              <a:t>2025/12/26</a:t>
            </a:fld>
            <a:endParaRPr lang="zh-CN" altLang="en-US" sz="1200">
              <a:ea typeface="楷体_GB2312" pitchFamily="49" charset="-122"/>
            </a:endParaRPr>
          </a:p>
        </p:txBody>
      </p:sp>
      <p:sp>
        <p:nvSpPr>
          <p:cNvPr id="6150" name="页脚占位符 5">
            <a:extLst>
              <a:ext uri="{FF2B5EF4-FFF2-40B4-BE49-F238E27FC236}">
                <a16:creationId xmlns:a16="http://schemas.microsoft.com/office/drawing/2014/main" id="{D0E4F518-310F-F01B-437B-66E4548947A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6151" name="灯片编号占位符 6">
            <a:extLst>
              <a:ext uri="{FF2B5EF4-FFF2-40B4-BE49-F238E27FC236}">
                <a16:creationId xmlns:a16="http://schemas.microsoft.com/office/drawing/2014/main" id="{7DB695C6-0915-B670-556B-AA8F047CD4D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E5E964A-E3E7-4B78-A8FB-799D441F97CA}" type="slidenum">
              <a:rPr lang="en-US" altLang="zh-CN" sz="1200" smtClean="0">
                <a:ea typeface="楷体_GB2312" pitchFamily="49" charset="-122"/>
              </a:rPr>
              <a:pPr/>
              <a:t>1</a:t>
            </a:fld>
            <a:endParaRPr lang="en-US" altLang="zh-CN" sz="1200">
              <a:ea typeface="楷体_GB2312"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E7D83E1C-2004-2AC4-A4A1-EE6A5FEC33B3}"/>
              </a:ext>
            </a:extLst>
          </p:cNvPr>
          <p:cNvSpPr>
            <a:spLocks noGrp="1" noRot="1" noChangeAspect="1" noChangeArrowheads="1" noTextEdit="1"/>
          </p:cNvSpPr>
          <p:nvPr>
            <p:ph type="sldImg" idx="4294967295"/>
          </p:nvPr>
        </p:nvSpPr>
        <p:spPr>
          <a:ln/>
        </p:spPr>
      </p:sp>
      <p:sp>
        <p:nvSpPr>
          <p:cNvPr id="24579" name="备注占位符 2">
            <a:extLst>
              <a:ext uri="{FF2B5EF4-FFF2-40B4-BE49-F238E27FC236}">
                <a16:creationId xmlns:a16="http://schemas.microsoft.com/office/drawing/2014/main" id="{832D1EED-31C3-1571-03CA-698F69538E67}"/>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24580" name="页眉占位符 3">
            <a:extLst>
              <a:ext uri="{FF2B5EF4-FFF2-40B4-BE49-F238E27FC236}">
                <a16:creationId xmlns:a16="http://schemas.microsoft.com/office/drawing/2014/main" id="{F6974535-7C2B-3CCA-B615-0405BF1EDE92}"/>
              </a:ext>
            </a:extLst>
          </p:cNvPr>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_GB2312" pitchFamily="49" charset="-122"/>
              </a:rPr>
              <a:t>第一课</a:t>
            </a:r>
          </a:p>
        </p:txBody>
      </p:sp>
      <p:sp>
        <p:nvSpPr>
          <p:cNvPr id="24581" name="日期占位符 4">
            <a:extLst>
              <a:ext uri="{FF2B5EF4-FFF2-40B4-BE49-F238E27FC236}">
                <a16:creationId xmlns:a16="http://schemas.microsoft.com/office/drawing/2014/main" id="{00064197-F439-E660-135E-85D06279BEE9}"/>
              </a:ext>
            </a:extLst>
          </p:cNvPr>
          <p:cNvSpPr txBox="1">
            <a:spLocks noGrp="1"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fld id="{198C7149-153A-42E4-AAE4-7F36ACA2ACD1}" type="datetime1">
              <a:rPr lang="zh-CN" altLang="en-US">
                <a:ea typeface="楷体_GB2312" pitchFamily="49" charset="-122"/>
              </a:rPr>
              <a:pPr algn="r" eaLnBrk="1" hangingPunct="1"/>
              <a:t>2025/12/26</a:t>
            </a:fld>
            <a:endParaRPr lang="zh-CN" altLang="en-US">
              <a:ea typeface="楷体_GB2312" pitchFamily="49" charset="-122"/>
            </a:endParaRPr>
          </a:p>
        </p:txBody>
      </p:sp>
      <p:sp>
        <p:nvSpPr>
          <p:cNvPr id="24582" name="页脚占位符 5">
            <a:extLst>
              <a:ext uri="{FF2B5EF4-FFF2-40B4-BE49-F238E27FC236}">
                <a16:creationId xmlns:a16="http://schemas.microsoft.com/office/drawing/2014/main" id="{9695FB3A-D576-7C13-FA57-F0CC226F54C0}"/>
              </a:ext>
            </a:extLst>
          </p:cNvPr>
          <p:cNvSpPr txBox="1">
            <a:spLocks noGrp="1"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_GB2312" pitchFamily="49" charset="-122"/>
              </a:rPr>
              <a:t>第一课</a:t>
            </a:r>
          </a:p>
        </p:txBody>
      </p:sp>
      <p:sp>
        <p:nvSpPr>
          <p:cNvPr id="24583" name="灯片编号占位符 6">
            <a:extLst>
              <a:ext uri="{FF2B5EF4-FFF2-40B4-BE49-F238E27FC236}">
                <a16:creationId xmlns:a16="http://schemas.microsoft.com/office/drawing/2014/main" id="{359F16AA-C581-E117-2521-919E912C9574}"/>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fld id="{7026C093-640F-4EB2-913A-D78BC315F33C}" type="slidenum">
              <a:rPr lang="en-US" altLang="zh-CN">
                <a:ea typeface="楷体_GB2312" pitchFamily="49" charset="-122"/>
              </a:rPr>
              <a:pPr algn="r" eaLnBrk="1" hangingPunct="1"/>
              <a:t>12</a:t>
            </a:fld>
            <a:endParaRPr lang="en-US" altLang="zh-CN">
              <a:ea typeface="楷体_GB2312"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F51EA3F8-9C8F-604B-6CDF-7C83585ADF25}"/>
              </a:ext>
            </a:extLst>
          </p:cNvPr>
          <p:cNvSpPr>
            <a:spLocks noGrp="1" noRot="1" noChangeAspect="1" noChangeArrowheads="1" noTextEdit="1"/>
          </p:cNvSpPr>
          <p:nvPr>
            <p:ph type="sldImg" idx="4294967295"/>
          </p:nvPr>
        </p:nvSpPr>
        <p:spPr>
          <a:ln/>
        </p:spPr>
      </p:sp>
      <p:sp>
        <p:nvSpPr>
          <p:cNvPr id="26627" name="备注占位符 2">
            <a:extLst>
              <a:ext uri="{FF2B5EF4-FFF2-40B4-BE49-F238E27FC236}">
                <a16:creationId xmlns:a16="http://schemas.microsoft.com/office/drawing/2014/main" id="{3F62A41F-6D68-AB4E-F202-13D903D84A65}"/>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26628" name="页眉占位符 3">
            <a:extLst>
              <a:ext uri="{FF2B5EF4-FFF2-40B4-BE49-F238E27FC236}">
                <a16:creationId xmlns:a16="http://schemas.microsoft.com/office/drawing/2014/main" id="{BD0CEF44-40FF-931F-C592-24B653F0B94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26629" name="日期占位符 4">
            <a:extLst>
              <a:ext uri="{FF2B5EF4-FFF2-40B4-BE49-F238E27FC236}">
                <a16:creationId xmlns:a16="http://schemas.microsoft.com/office/drawing/2014/main" id="{D4AA6EA0-7260-DCAF-F387-87569D3ED27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844E4DF9-1AF0-4067-8546-C8670BD1995D}" type="datetime1">
              <a:rPr lang="zh-CN" altLang="en-US" sz="1200" smtClean="0">
                <a:ea typeface="楷体_GB2312" pitchFamily="49" charset="-122"/>
              </a:rPr>
              <a:pPr/>
              <a:t>2025/12/26</a:t>
            </a:fld>
            <a:endParaRPr lang="zh-CN" altLang="en-US" sz="1200">
              <a:ea typeface="楷体_GB2312" pitchFamily="49" charset="-122"/>
            </a:endParaRPr>
          </a:p>
        </p:txBody>
      </p:sp>
      <p:sp>
        <p:nvSpPr>
          <p:cNvPr id="26630" name="页脚占位符 5">
            <a:extLst>
              <a:ext uri="{FF2B5EF4-FFF2-40B4-BE49-F238E27FC236}">
                <a16:creationId xmlns:a16="http://schemas.microsoft.com/office/drawing/2014/main" id="{E693BD21-D408-4990-A91B-6F5093F6768A}"/>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26631" name="灯片编号占位符 6">
            <a:extLst>
              <a:ext uri="{FF2B5EF4-FFF2-40B4-BE49-F238E27FC236}">
                <a16:creationId xmlns:a16="http://schemas.microsoft.com/office/drawing/2014/main" id="{E576FD4A-BBCB-E592-8D41-6A93DB8AE6D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42D1C5C-11DF-425A-8945-C78B9EB4B56E}" type="slidenum">
              <a:rPr lang="en-US" altLang="zh-CN" sz="1200" smtClean="0">
                <a:ea typeface="楷体_GB2312" pitchFamily="49" charset="-122"/>
              </a:rPr>
              <a:pPr/>
              <a:t>13</a:t>
            </a:fld>
            <a:endParaRPr lang="en-US" altLang="zh-CN" sz="1200">
              <a:ea typeface="楷体_GB2312"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E1235EBB-90D4-6EAD-1590-539EAA1C835B}"/>
              </a:ext>
            </a:extLst>
          </p:cNvPr>
          <p:cNvSpPr>
            <a:spLocks noGrp="1" noRot="1" noChangeAspect="1" noChangeArrowheads="1" noTextEdit="1"/>
          </p:cNvSpPr>
          <p:nvPr>
            <p:ph type="sldImg" idx="4294967295"/>
          </p:nvPr>
        </p:nvSpPr>
        <p:spPr>
          <a:ln/>
        </p:spPr>
      </p:sp>
      <p:sp>
        <p:nvSpPr>
          <p:cNvPr id="28675" name="备注占位符 2">
            <a:extLst>
              <a:ext uri="{FF2B5EF4-FFF2-40B4-BE49-F238E27FC236}">
                <a16:creationId xmlns:a16="http://schemas.microsoft.com/office/drawing/2014/main" id="{BE9F1017-FBC6-3E46-0C75-C6F0FA149B1E}"/>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28676" name="页眉占位符 3">
            <a:extLst>
              <a:ext uri="{FF2B5EF4-FFF2-40B4-BE49-F238E27FC236}">
                <a16:creationId xmlns:a16="http://schemas.microsoft.com/office/drawing/2014/main" id="{B54C63AC-35E5-17F3-101D-986B4016F63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28677" name="日期占位符 4">
            <a:extLst>
              <a:ext uri="{FF2B5EF4-FFF2-40B4-BE49-F238E27FC236}">
                <a16:creationId xmlns:a16="http://schemas.microsoft.com/office/drawing/2014/main" id="{45D32BA1-98B4-05FE-4593-37F551F1926C}"/>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96E9A244-AB89-4AF4-9E58-0B9534834BEB}" type="datetime1">
              <a:rPr lang="zh-CN" altLang="en-US" sz="1200" smtClean="0">
                <a:ea typeface="楷体_GB2312" pitchFamily="49" charset="-122"/>
              </a:rPr>
              <a:pPr/>
              <a:t>2025/12/26</a:t>
            </a:fld>
            <a:endParaRPr lang="zh-CN" altLang="en-US" sz="1200">
              <a:ea typeface="楷体_GB2312" pitchFamily="49" charset="-122"/>
            </a:endParaRPr>
          </a:p>
        </p:txBody>
      </p:sp>
      <p:sp>
        <p:nvSpPr>
          <p:cNvPr id="28678" name="页脚占位符 5">
            <a:extLst>
              <a:ext uri="{FF2B5EF4-FFF2-40B4-BE49-F238E27FC236}">
                <a16:creationId xmlns:a16="http://schemas.microsoft.com/office/drawing/2014/main" id="{E6C799B0-4A65-8286-A954-09C1045524D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28679" name="灯片编号占位符 6">
            <a:extLst>
              <a:ext uri="{FF2B5EF4-FFF2-40B4-BE49-F238E27FC236}">
                <a16:creationId xmlns:a16="http://schemas.microsoft.com/office/drawing/2014/main" id="{C353DC08-50A9-0D83-A257-BE46680F5CD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00140B0-E955-45F9-A1C3-79A7C44678F9}" type="slidenum">
              <a:rPr lang="en-US" altLang="zh-CN" sz="1200" smtClean="0">
                <a:ea typeface="楷体_GB2312" pitchFamily="49" charset="-122"/>
              </a:rPr>
              <a:pPr/>
              <a:t>14</a:t>
            </a:fld>
            <a:endParaRPr lang="en-US" altLang="zh-CN" sz="1200">
              <a:ea typeface="楷体_GB2312" pitchFamily="49"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5651F4F4-1D09-9ABB-8C21-D64666E59B30}"/>
              </a:ext>
            </a:extLst>
          </p:cNvPr>
          <p:cNvSpPr>
            <a:spLocks noGrp="1" noRot="1" noChangeAspect="1" noChangeArrowheads="1" noTextEdit="1"/>
          </p:cNvSpPr>
          <p:nvPr>
            <p:ph type="sldImg" idx="4294967295"/>
          </p:nvPr>
        </p:nvSpPr>
        <p:spPr>
          <a:ln/>
        </p:spPr>
      </p:sp>
      <p:sp>
        <p:nvSpPr>
          <p:cNvPr id="30723" name="备注占位符 2">
            <a:extLst>
              <a:ext uri="{FF2B5EF4-FFF2-40B4-BE49-F238E27FC236}">
                <a16:creationId xmlns:a16="http://schemas.microsoft.com/office/drawing/2014/main" id="{FB9953A7-6E2A-1FBC-B933-59F598406A8D}"/>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30724" name="页眉占位符 3">
            <a:extLst>
              <a:ext uri="{FF2B5EF4-FFF2-40B4-BE49-F238E27FC236}">
                <a16:creationId xmlns:a16="http://schemas.microsoft.com/office/drawing/2014/main" id="{D479EFDF-AAA2-4824-DA40-2636392ABA5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30725" name="日期占位符 4">
            <a:extLst>
              <a:ext uri="{FF2B5EF4-FFF2-40B4-BE49-F238E27FC236}">
                <a16:creationId xmlns:a16="http://schemas.microsoft.com/office/drawing/2014/main" id="{5F09C20E-969B-1960-1B57-0F16ABDC45F9}"/>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43D9C82-644F-42E3-B32D-2540151B2385}" type="datetime1">
              <a:rPr lang="zh-CN" altLang="en-US" sz="1200" smtClean="0">
                <a:ea typeface="楷体_GB2312" pitchFamily="49" charset="-122"/>
              </a:rPr>
              <a:pPr/>
              <a:t>2025/12/26</a:t>
            </a:fld>
            <a:endParaRPr lang="zh-CN" altLang="en-US" sz="1200">
              <a:ea typeface="楷体_GB2312" pitchFamily="49" charset="-122"/>
            </a:endParaRPr>
          </a:p>
        </p:txBody>
      </p:sp>
      <p:sp>
        <p:nvSpPr>
          <p:cNvPr id="30726" name="页脚占位符 5">
            <a:extLst>
              <a:ext uri="{FF2B5EF4-FFF2-40B4-BE49-F238E27FC236}">
                <a16:creationId xmlns:a16="http://schemas.microsoft.com/office/drawing/2014/main" id="{A62F6B5F-2CC9-A126-77D4-484BDFD03618}"/>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30727" name="灯片编号占位符 6">
            <a:extLst>
              <a:ext uri="{FF2B5EF4-FFF2-40B4-BE49-F238E27FC236}">
                <a16:creationId xmlns:a16="http://schemas.microsoft.com/office/drawing/2014/main" id="{02037CBE-D73A-A4EF-F19A-960954AF45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5DAA7EE-09C0-4FBA-AD24-AE4266967AC2}" type="slidenum">
              <a:rPr lang="en-US" altLang="zh-CN" sz="1200" smtClean="0">
                <a:ea typeface="楷体_GB2312" pitchFamily="49" charset="-122"/>
              </a:rPr>
              <a:pPr/>
              <a:t>15</a:t>
            </a:fld>
            <a:endParaRPr lang="en-US" altLang="zh-CN" sz="1200">
              <a:ea typeface="楷体_GB2312"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95C0EEC7-2847-A618-1842-FA208F8B27A1}"/>
              </a:ext>
            </a:extLst>
          </p:cNvPr>
          <p:cNvSpPr>
            <a:spLocks noGrp="1" noRot="1" noChangeAspect="1" noChangeArrowheads="1" noTextEdit="1"/>
          </p:cNvSpPr>
          <p:nvPr>
            <p:ph type="sldImg" idx="4294967295"/>
          </p:nvPr>
        </p:nvSpPr>
        <p:spPr>
          <a:ln/>
        </p:spPr>
      </p:sp>
      <p:sp>
        <p:nvSpPr>
          <p:cNvPr id="32771" name="备注占位符 2">
            <a:extLst>
              <a:ext uri="{FF2B5EF4-FFF2-40B4-BE49-F238E27FC236}">
                <a16:creationId xmlns:a16="http://schemas.microsoft.com/office/drawing/2014/main" id="{1D0DA6DE-AE76-406D-1C6A-ED39B2A2701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32772" name="页眉占位符 3">
            <a:extLst>
              <a:ext uri="{FF2B5EF4-FFF2-40B4-BE49-F238E27FC236}">
                <a16:creationId xmlns:a16="http://schemas.microsoft.com/office/drawing/2014/main" id="{7B66639E-CB0B-0CAF-E2F7-BEDC1AEA25F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32773" name="日期占位符 4">
            <a:extLst>
              <a:ext uri="{FF2B5EF4-FFF2-40B4-BE49-F238E27FC236}">
                <a16:creationId xmlns:a16="http://schemas.microsoft.com/office/drawing/2014/main" id="{F3B98DF3-BC23-C730-16AB-83CFCDB6A4C8}"/>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AF614460-C1AE-4BC2-A18C-B5F9AE098D32}" type="datetime1">
              <a:rPr lang="zh-CN" altLang="en-US" sz="1200" smtClean="0">
                <a:ea typeface="楷体_GB2312" pitchFamily="49" charset="-122"/>
              </a:rPr>
              <a:pPr/>
              <a:t>2025/12/26</a:t>
            </a:fld>
            <a:endParaRPr lang="zh-CN" altLang="en-US" sz="1200">
              <a:ea typeface="楷体_GB2312" pitchFamily="49" charset="-122"/>
            </a:endParaRPr>
          </a:p>
        </p:txBody>
      </p:sp>
      <p:sp>
        <p:nvSpPr>
          <p:cNvPr id="32774" name="页脚占位符 5">
            <a:extLst>
              <a:ext uri="{FF2B5EF4-FFF2-40B4-BE49-F238E27FC236}">
                <a16:creationId xmlns:a16="http://schemas.microsoft.com/office/drawing/2014/main" id="{A7F0CDDC-8577-78C4-8E93-4724883D0057}"/>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32775" name="灯片编号占位符 6">
            <a:extLst>
              <a:ext uri="{FF2B5EF4-FFF2-40B4-BE49-F238E27FC236}">
                <a16:creationId xmlns:a16="http://schemas.microsoft.com/office/drawing/2014/main" id="{34A3DE1B-15CD-EA4A-EA01-EF8C7E6361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0B3C094-0FA6-491C-ACB7-2FE544E91AAF}" type="slidenum">
              <a:rPr lang="en-US" altLang="zh-CN" sz="1200" smtClean="0">
                <a:ea typeface="楷体_GB2312" pitchFamily="49" charset="-122"/>
              </a:rPr>
              <a:pPr/>
              <a:t>16</a:t>
            </a:fld>
            <a:endParaRPr lang="en-US" altLang="zh-CN" sz="1200">
              <a:ea typeface="楷体_GB2312"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9F147738-4C5C-491D-9BF9-898AFC77A1ED}"/>
              </a:ext>
            </a:extLst>
          </p:cNvPr>
          <p:cNvSpPr>
            <a:spLocks noGrp="1" noRot="1" noChangeAspect="1" noChangeArrowheads="1" noTextEdit="1"/>
          </p:cNvSpPr>
          <p:nvPr>
            <p:ph type="sldImg" idx="4294967295"/>
          </p:nvPr>
        </p:nvSpPr>
        <p:spPr>
          <a:ln/>
        </p:spPr>
      </p:sp>
      <p:sp>
        <p:nvSpPr>
          <p:cNvPr id="37891" name="备注占位符 2">
            <a:extLst>
              <a:ext uri="{FF2B5EF4-FFF2-40B4-BE49-F238E27FC236}">
                <a16:creationId xmlns:a16="http://schemas.microsoft.com/office/drawing/2014/main" id="{35E67356-DD74-DCAB-78A5-E94A0287E00C}"/>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37892" name="页眉占位符 3">
            <a:extLst>
              <a:ext uri="{FF2B5EF4-FFF2-40B4-BE49-F238E27FC236}">
                <a16:creationId xmlns:a16="http://schemas.microsoft.com/office/drawing/2014/main" id="{A757D82D-29B6-D6DD-FDBD-21974B8C929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37893" name="日期占位符 4">
            <a:extLst>
              <a:ext uri="{FF2B5EF4-FFF2-40B4-BE49-F238E27FC236}">
                <a16:creationId xmlns:a16="http://schemas.microsoft.com/office/drawing/2014/main" id="{061D1E0D-6DCA-2AA9-1258-519104CB3F7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91CE6C53-3E32-43C8-94B4-C2B4A1535199}" type="datetime1">
              <a:rPr lang="zh-CN" altLang="en-US" sz="1200" smtClean="0">
                <a:ea typeface="楷体_GB2312" pitchFamily="49" charset="-122"/>
              </a:rPr>
              <a:pPr/>
              <a:t>2025/12/26</a:t>
            </a:fld>
            <a:endParaRPr lang="zh-CN" altLang="en-US" sz="1200">
              <a:ea typeface="楷体_GB2312" pitchFamily="49" charset="-122"/>
            </a:endParaRPr>
          </a:p>
        </p:txBody>
      </p:sp>
      <p:sp>
        <p:nvSpPr>
          <p:cNvPr id="37894" name="页脚占位符 5">
            <a:extLst>
              <a:ext uri="{FF2B5EF4-FFF2-40B4-BE49-F238E27FC236}">
                <a16:creationId xmlns:a16="http://schemas.microsoft.com/office/drawing/2014/main" id="{B7D1BA1E-0151-5C7C-280C-E6E0CC91A31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37895" name="灯片编号占位符 6">
            <a:extLst>
              <a:ext uri="{FF2B5EF4-FFF2-40B4-BE49-F238E27FC236}">
                <a16:creationId xmlns:a16="http://schemas.microsoft.com/office/drawing/2014/main" id="{E62F4D77-B297-0AAC-CD45-D5A838E62D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56FCA832-E5E9-4B72-834F-73203218DF9E}" type="slidenum">
              <a:rPr lang="en-US" altLang="zh-CN" sz="1200" smtClean="0">
                <a:ea typeface="楷体_GB2312" pitchFamily="49" charset="-122"/>
              </a:rPr>
              <a:pPr/>
              <a:t>20</a:t>
            </a:fld>
            <a:endParaRPr lang="en-US" altLang="zh-CN" sz="1200">
              <a:ea typeface="楷体_GB2312" pitchFamily="49"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CC7E6E4-B916-9C80-8262-A88B994EC7E1}"/>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40963" name="Rectangle 3">
            <a:extLst>
              <a:ext uri="{FF2B5EF4-FFF2-40B4-BE49-F238E27FC236}">
                <a16:creationId xmlns:a16="http://schemas.microsoft.com/office/drawing/2014/main" id="{4EA24D4F-875C-2DF8-6B65-A1FBE5A834D4}"/>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6DA0FE41-5C28-4B14-BFE2-2675584CBF42}" type="datetime1">
              <a:rPr lang="zh-CN" altLang="en-US" sz="1200" smtClean="0">
                <a:ea typeface="楷体_GB2312" pitchFamily="49" charset="-122"/>
              </a:rPr>
              <a:pPr/>
              <a:t>2025/12/26</a:t>
            </a:fld>
            <a:endParaRPr lang="zh-CN" altLang="en-US" sz="1200">
              <a:ea typeface="楷体_GB2312" pitchFamily="49" charset="-122"/>
            </a:endParaRPr>
          </a:p>
        </p:txBody>
      </p:sp>
      <p:sp>
        <p:nvSpPr>
          <p:cNvPr id="40964" name="Rectangle 6">
            <a:extLst>
              <a:ext uri="{FF2B5EF4-FFF2-40B4-BE49-F238E27FC236}">
                <a16:creationId xmlns:a16="http://schemas.microsoft.com/office/drawing/2014/main" id="{DAC0B7AF-E7F8-DAAC-E4A7-31A394EB12E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40965" name="Rectangle 7">
            <a:extLst>
              <a:ext uri="{FF2B5EF4-FFF2-40B4-BE49-F238E27FC236}">
                <a16:creationId xmlns:a16="http://schemas.microsoft.com/office/drawing/2014/main" id="{EE80CB62-5FB3-F0AA-0DC5-0718E7DA96C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0D2C70E9-3059-4442-9FF3-0B93C2E2B7B9}" type="slidenum">
              <a:rPr lang="en-US" altLang="zh-CN" sz="1200" smtClean="0">
                <a:ea typeface="楷体_GB2312" pitchFamily="49" charset="-122"/>
              </a:rPr>
              <a:pPr/>
              <a:t>22</a:t>
            </a:fld>
            <a:endParaRPr lang="en-US" altLang="zh-CN" sz="1200">
              <a:ea typeface="楷体_GB2312" pitchFamily="49" charset="-122"/>
            </a:endParaRPr>
          </a:p>
        </p:txBody>
      </p:sp>
      <p:sp>
        <p:nvSpPr>
          <p:cNvPr id="40966" name="Rectangle 2">
            <a:extLst>
              <a:ext uri="{FF2B5EF4-FFF2-40B4-BE49-F238E27FC236}">
                <a16:creationId xmlns:a16="http://schemas.microsoft.com/office/drawing/2014/main" id="{7D6639F9-D120-0148-60D4-66B9D3F148B3}"/>
              </a:ext>
            </a:extLst>
          </p:cNvPr>
          <p:cNvSpPr>
            <a:spLocks noGrp="1" noRot="1" noChangeAspect="1" noChangeArrowheads="1" noTextEdit="1"/>
          </p:cNvSpPr>
          <p:nvPr>
            <p:ph type="sldImg" idx="4294967295"/>
          </p:nvPr>
        </p:nvSpPr>
        <p:spPr>
          <a:ln/>
        </p:spPr>
      </p:sp>
      <p:sp>
        <p:nvSpPr>
          <p:cNvPr id="40967" name="Rectangle 3">
            <a:extLst>
              <a:ext uri="{FF2B5EF4-FFF2-40B4-BE49-F238E27FC236}">
                <a16:creationId xmlns:a16="http://schemas.microsoft.com/office/drawing/2014/main" id="{B0EC580D-F3BE-4DF9-943A-426C3E559C96}"/>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0FA38373-050F-D936-A3DB-5F463B6B10A4}"/>
              </a:ext>
            </a:extLst>
          </p:cNvPr>
          <p:cNvSpPr>
            <a:spLocks noGrp="1" noRot="1" noChangeAspect="1" noChangeArrowheads="1" noTextEdit="1"/>
          </p:cNvSpPr>
          <p:nvPr>
            <p:ph type="sldImg" idx="4294967295"/>
          </p:nvPr>
        </p:nvSpPr>
        <p:spPr>
          <a:ln/>
        </p:spPr>
      </p:sp>
      <p:sp>
        <p:nvSpPr>
          <p:cNvPr id="43011" name="备注占位符 2">
            <a:extLst>
              <a:ext uri="{FF2B5EF4-FFF2-40B4-BE49-F238E27FC236}">
                <a16:creationId xmlns:a16="http://schemas.microsoft.com/office/drawing/2014/main" id="{34CB8EE5-BFA6-C93B-8F15-654C068323AD}"/>
              </a:ext>
            </a:extLst>
          </p:cNvPr>
          <p:cNvSpPr>
            <a:spLocks noGrp="1" noChangeArrowheads="1"/>
          </p:cNvSpPr>
          <p:nvPr>
            <p:ph type="body" idx="4294967295"/>
          </p:nvPr>
        </p:nvSpPr>
        <p:spPr/>
        <p:txBody>
          <a:bodyPr>
            <a:prstTxWarp prst="textNoShape">
              <a:avLst/>
            </a:prstTxWarp>
          </a:bodyPr>
          <a:lstStyle/>
          <a:p>
            <a:endParaRPr lang="zh-CN" altLang="en-US"/>
          </a:p>
          <a:p>
            <a:endParaRPr lang="en-US" altLang="zh-CN"/>
          </a:p>
          <a:p>
            <a:endParaRPr lang="zh-CN" altLang="en-US"/>
          </a:p>
        </p:txBody>
      </p:sp>
      <p:sp>
        <p:nvSpPr>
          <p:cNvPr id="43012" name="页眉占位符 3">
            <a:extLst>
              <a:ext uri="{FF2B5EF4-FFF2-40B4-BE49-F238E27FC236}">
                <a16:creationId xmlns:a16="http://schemas.microsoft.com/office/drawing/2014/main" id="{7435A828-5D48-0D03-7D35-2B53A1A5759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43013" name="日期占位符 4">
            <a:extLst>
              <a:ext uri="{FF2B5EF4-FFF2-40B4-BE49-F238E27FC236}">
                <a16:creationId xmlns:a16="http://schemas.microsoft.com/office/drawing/2014/main" id="{26F1506B-8BF8-5CF4-3620-232ACE87A2AE}"/>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4C7A2F9-63C4-41A0-98DC-96EBFA0ED998}" type="datetime1">
              <a:rPr lang="zh-CN" altLang="en-US" sz="1200" smtClean="0">
                <a:ea typeface="楷体_GB2312" pitchFamily="49" charset="-122"/>
              </a:rPr>
              <a:pPr/>
              <a:t>2025/12/26</a:t>
            </a:fld>
            <a:endParaRPr lang="zh-CN" altLang="en-US" sz="1200">
              <a:ea typeface="楷体_GB2312" pitchFamily="49" charset="-122"/>
            </a:endParaRPr>
          </a:p>
        </p:txBody>
      </p:sp>
      <p:sp>
        <p:nvSpPr>
          <p:cNvPr id="43014" name="页脚占位符 5">
            <a:extLst>
              <a:ext uri="{FF2B5EF4-FFF2-40B4-BE49-F238E27FC236}">
                <a16:creationId xmlns:a16="http://schemas.microsoft.com/office/drawing/2014/main" id="{B0EFAF85-4CE3-B818-CE34-4EB63A19FD2A}"/>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43015" name="灯片编号占位符 6">
            <a:extLst>
              <a:ext uri="{FF2B5EF4-FFF2-40B4-BE49-F238E27FC236}">
                <a16:creationId xmlns:a16="http://schemas.microsoft.com/office/drawing/2014/main" id="{482A485D-DF45-34F7-A7B7-E91AE44FC7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741651E7-2495-4528-830D-73CE53A28CBC}" type="slidenum">
              <a:rPr lang="en-US" altLang="zh-CN" sz="1200" smtClean="0">
                <a:ea typeface="楷体_GB2312" pitchFamily="49" charset="-122"/>
              </a:rPr>
              <a:pPr/>
              <a:t>23</a:t>
            </a:fld>
            <a:endParaRPr lang="en-US" altLang="zh-CN" sz="1200">
              <a:ea typeface="楷体_GB2312" pitchFamily="49"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2CF5E445-0B2B-C778-0114-9CFD36A84339}"/>
              </a:ext>
            </a:extLst>
          </p:cNvPr>
          <p:cNvSpPr>
            <a:spLocks noGrp="1" noRot="1" noChangeAspect="1" noChangeArrowheads="1" noTextEdit="1"/>
          </p:cNvSpPr>
          <p:nvPr>
            <p:ph type="sldImg" idx="4294967295"/>
          </p:nvPr>
        </p:nvSpPr>
        <p:spPr>
          <a:ln/>
        </p:spPr>
      </p:sp>
      <p:sp>
        <p:nvSpPr>
          <p:cNvPr id="45059" name="备注占位符 2">
            <a:extLst>
              <a:ext uri="{FF2B5EF4-FFF2-40B4-BE49-F238E27FC236}">
                <a16:creationId xmlns:a16="http://schemas.microsoft.com/office/drawing/2014/main" id="{D19AF3C4-EAE1-CC8E-73F7-9A16F88C61AB}"/>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45060" name="页眉占位符 3">
            <a:extLst>
              <a:ext uri="{FF2B5EF4-FFF2-40B4-BE49-F238E27FC236}">
                <a16:creationId xmlns:a16="http://schemas.microsoft.com/office/drawing/2014/main" id="{00EC01BB-9D4B-3F17-A47C-DD75EF0EAFEA}"/>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45061" name="日期占位符 4">
            <a:extLst>
              <a:ext uri="{FF2B5EF4-FFF2-40B4-BE49-F238E27FC236}">
                <a16:creationId xmlns:a16="http://schemas.microsoft.com/office/drawing/2014/main" id="{45481F39-6DD6-F2AE-8457-47B55454B8BB}"/>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0F6B0C4B-1E6F-4BD2-A4EA-255A1E5294CF}" type="datetime1">
              <a:rPr lang="zh-CN" altLang="en-US" sz="1200" smtClean="0">
                <a:ea typeface="楷体_GB2312" pitchFamily="49" charset="-122"/>
              </a:rPr>
              <a:pPr/>
              <a:t>2025/12/26</a:t>
            </a:fld>
            <a:endParaRPr lang="zh-CN" altLang="en-US" sz="1200">
              <a:ea typeface="楷体_GB2312" pitchFamily="49" charset="-122"/>
            </a:endParaRPr>
          </a:p>
        </p:txBody>
      </p:sp>
      <p:sp>
        <p:nvSpPr>
          <p:cNvPr id="45062" name="页脚占位符 5">
            <a:extLst>
              <a:ext uri="{FF2B5EF4-FFF2-40B4-BE49-F238E27FC236}">
                <a16:creationId xmlns:a16="http://schemas.microsoft.com/office/drawing/2014/main" id="{0418227B-3DF0-C765-C637-5019AF984F7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45063" name="灯片编号占位符 6">
            <a:extLst>
              <a:ext uri="{FF2B5EF4-FFF2-40B4-BE49-F238E27FC236}">
                <a16:creationId xmlns:a16="http://schemas.microsoft.com/office/drawing/2014/main" id="{FE0A76B4-D603-C872-DDDE-5EF9045685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B2BB6182-FBB1-48C8-A65D-613DBE508044}" type="slidenum">
              <a:rPr lang="en-US" altLang="zh-CN" sz="1200" smtClean="0">
                <a:ea typeface="楷体_GB2312" pitchFamily="49" charset="-122"/>
              </a:rPr>
              <a:pPr/>
              <a:t>24</a:t>
            </a:fld>
            <a:endParaRPr lang="en-US" altLang="zh-CN" sz="1200">
              <a:ea typeface="楷体_GB2312" pitchFamily="49"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BC32AE76-88D4-F6D5-1ED1-A59205AEEA48}"/>
              </a:ext>
            </a:extLst>
          </p:cNvPr>
          <p:cNvSpPr>
            <a:spLocks noGrp="1" noRot="1" noChangeAspect="1" noChangeArrowheads="1" noTextEdit="1"/>
          </p:cNvSpPr>
          <p:nvPr>
            <p:ph type="sldImg" idx="4294967295"/>
          </p:nvPr>
        </p:nvSpPr>
        <p:spPr>
          <a:ln/>
        </p:spPr>
      </p:sp>
      <p:sp>
        <p:nvSpPr>
          <p:cNvPr id="47107" name="备注占位符 2">
            <a:extLst>
              <a:ext uri="{FF2B5EF4-FFF2-40B4-BE49-F238E27FC236}">
                <a16:creationId xmlns:a16="http://schemas.microsoft.com/office/drawing/2014/main" id="{B50401B6-5096-379E-606E-62BBF455BDB2}"/>
              </a:ext>
            </a:extLst>
          </p:cNvPr>
          <p:cNvSpPr>
            <a:spLocks noGrp="1" noChangeArrowheads="1"/>
          </p:cNvSpPr>
          <p:nvPr>
            <p:ph type="body" idx="4294967295"/>
          </p:nvPr>
        </p:nvSpPr>
        <p:spPr/>
        <p:txBody>
          <a:bodyPr>
            <a:prstTxWarp prst="textNoShape">
              <a:avLst/>
            </a:prstTxWarp>
          </a:bodyPr>
          <a:lstStyle/>
          <a:p>
            <a:pPr marL="0" lvl="1"/>
            <a:endParaRPr lang="zh-CN" altLang="en-US" sz="2400"/>
          </a:p>
          <a:p>
            <a:endParaRPr lang="zh-CN" altLang="en-US"/>
          </a:p>
        </p:txBody>
      </p:sp>
      <p:sp>
        <p:nvSpPr>
          <p:cNvPr id="47108" name="页眉占位符 3">
            <a:extLst>
              <a:ext uri="{FF2B5EF4-FFF2-40B4-BE49-F238E27FC236}">
                <a16:creationId xmlns:a16="http://schemas.microsoft.com/office/drawing/2014/main" id="{D6BB90EE-9730-B8D7-DDBF-640B5A20D652}"/>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47109" name="日期占位符 4">
            <a:extLst>
              <a:ext uri="{FF2B5EF4-FFF2-40B4-BE49-F238E27FC236}">
                <a16:creationId xmlns:a16="http://schemas.microsoft.com/office/drawing/2014/main" id="{292B2CB7-9D3C-16EB-E258-C6853C1F3DB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4CC4374B-1E29-4C2E-B27B-E9D64482BECD}" type="datetime1">
              <a:rPr lang="zh-CN" altLang="en-US" sz="1200" smtClean="0">
                <a:ea typeface="楷体_GB2312" pitchFamily="49" charset="-122"/>
              </a:rPr>
              <a:pPr/>
              <a:t>2025/12/26</a:t>
            </a:fld>
            <a:endParaRPr lang="zh-CN" altLang="en-US" sz="1200">
              <a:ea typeface="楷体_GB2312" pitchFamily="49" charset="-122"/>
            </a:endParaRPr>
          </a:p>
        </p:txBody>
      </p:sp>
      <p:sp>
        <p:nvSpPr>
          <p:cNvPr id="47110" name="页脚占位符 5">
            <a:extLst>
              <a:ext uri="{FF2B5EF4-FFF2-40B4-BE49-F238E27FC236}">
                <a16:creationId xmlns:a16="http://schemas.microsoft.com/office/drawing/2014/main" id="{D92B6915-F850-2C05-2DCD-F3A5C19C7D0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47111" name="灯片编号占位符 6">
            <a:extLst>
              <a:ext uri="{FF2B5EF4-FFF2-40B4-BE49-F238E27FC236}">
                <a16:creationId xmlns:a16="http://schemas.microsoft.com/office/drawing/2014/main" id="{9FCEF461-68F3-8FC2-4E83-32127A77202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F6D13FF-C703-4CD4-9D27-E4D9F3431511}" type="slidenum">
              <a:rPr lang="en-US" altLang="zh-CN" sz="1200" smtClean="0">
                <a:ea typeface="楷体_GB2312" pitchFamily="49" charset="-122"/>
              </a:rPr>
              <a:pPr/>
              <a:t>25</a:t>
            </a:fld>
            <a:endParaRPr lang="en-US" altLang="zh-CN" sz="1200">
              <a:ea typeface="楷体_GB2312"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半无界：</a:t>
            </a:r>
            <a:r>
              <a:rPr lang="en-US" altLang="zh-CN" dirty="0"/>
              <a:t>TEM</a:t>
            </a:r>
            <a:r>
              <a:rPr lang="zh-CN" altLang="en-US" dirty="0"/>
              <a:t>模自由空间波</a:t>
            </a:r>
          </a:p>
        </p:txBody>
      </p:sp>
      <p:sp>
        <p:nvSpPr>
          <p:cNvPr id="4" name="日期占位符 3"/>
          <p:cNvSpPr>
            <a:spLocks noGrp="1"/>
          </p:cNvSpPr>
          <p:nvPr>
            <p:ph type="dt" idx="1"/>
          </p:nvPr>
        </p:nvSpPr>
        <p:spPr/>
        <p:txBody>
          <a:bodyPr/>
          <a:lstStyle/>
          <a:p>
            <a:pPr>
              <a:defRPr/>
            </a:pPr>
            <a:fld id="{572360AE-B9A9-41C9-8016-176F4842202D}" type="datetime1">
              <a:rPr lang="zh-CN" altLang="en-US" smtClean="0"/>
              <a:pPr>
                <a:defRPr/>
              </a:pPr>
              <a:t>2025/12/26</a:t>
            </a:fld>
            <a:endParaRPr lang="en-US" altLang="zh-CN"/>
          </a:p>
        </p:txBody>
      </p:sp>
    </p:spTree>
    <p:extLst>
      <p:ext uri="{BB962C8B-B14F-4D97-AF65-F5344CB8AC3E}">
        <p14:creationId xmlns:p14="http://schemas.microsoft.com/office/powerpoint/2010/main" val="77456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0744522-6C0D-09F4-4085-6D3C9FEF6B0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9219" name="Rectangle 3">
            <a:extLst>
              <a:ext uri="{FF2B5EF4-FFF2-40B4-BE49-F238E27FC236}">
                <a16:creationId xmlns:a16="http://schemas.microsoft.com/office/drawing/2014/main" id="{10A3F5D7-BAD4-FF41-6004-7A17E1A9AA77}"/>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163BC5DF-F42A-4843-8E11-ADEF9CF9F33E}" type="datetime1">
              <a:rPr lang="zh-CN" altLang="en-US" sz="1200" smtClean="0">
                <a:ea typeface="楷体_GB2312" pitchFamily="49" charset="-122"/>
              </a:rPr>
              <a:pPr/>
              <a:t>2025/12/26</a:t>
            </a:fld>
            <a:endParaRPr lang="zh-CN" altLang="en-US" sz="1200">
              <a:ea typeface="楷体_GB2312" pitchFamily="49" charset="-122"/>
            </a:endParaRPr>
          </a:p>
        </p:txBody>
      </p:sp>
      <p:sp>
        <p:nvSpPr>
          <p:cNvPr id="9220" name="Rectangle 6">
            <a:extLst>
              <a:ext uri="{FF2B5EF4-FFF2-40B4-BE49-F238E27FC236}">
                <a16:creationId xmlns:a16="http://schemas.microsoft.com/office/drawing/2014/main" id="{9858663A-AEE4-DCAE-8277-6942BA80180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9221" name="Rectangle 7">
            <a:extLst>
              <a:ext uri="{FF2B5EF4-FFF2-40B4-BE49-F238E27FC236}">
                <a16:creationId xmlns:a16="http://schemas.microsoft.com/office/drawing/2014/main" id="{96E7ED3A-37D0-51F3-C76C-D4DF8ADB3D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3E9A3BF1-6977-49EE-9518-8B3C04A275A3}" type="slidenum">
              <a:rPr lang="en-US" altLang="zh-CN" sz="1200" smtClean="0">
                <a:ea typeface="楷体_GB2312" pitchFamily="49" charset="-122"/>
              </a:rPr>
              <a:pPr/>
              <a:t>3</a:t>
            </a:fld>
            <a:endParaRPr lang="en-US" altLang="zh-CN" sz="1200">
              <a:ea typeface="楷体_GB2312" pitchFamily="49" charset="-122"/>
            </a:endParaRPr>
          </a:p>
        </p:txBody>
      </p:sp>
      <p:sp>
        <p:nvSpPr>
          <p:cNvPr id="9222" name="Rectangle 2">
            <a:extLst>
              <a:ext uri="{FF2B5EF4-FFF2-40B4-BE49-F238E27FC236}">
                <a16:creationId xmlns:a16="http://schemas.microsoft.com/office/drawing/2014/main" id="{5B345187-DCDE-95B4-FA18-2618B03E0F3E}"/>
              </a:ext>
            </a:extLst>
          </p:cNvPr>
          <p:cNvSpPr>
            <a:spLocks noGrp="1" noRot="1" noChangeAspect="1" noChangeArrowheads="1" noTextEdit="1"/>
          </p:cNvSpPr>
          <p:nvPr>
            <p:ph type="sldImg" idx="4294967295"/>
          </p:nvPr>
        </p:nvSpPr>
        <p:spPr>
          <a:ln/>
        </p:spPr>
      </p:sp>
      <p:sp>
        <p:nvSpPr>
          <p:cNvPr id="9223" name="Rectangle 3">
            <a:extLst>
              <a:ext uri="{FF2B5EF4-FFF2-40B4-BE49-F238E27FC236}">
                <a16:creationId xmlns:a16="http://schemas.microsoft.com/office/drawing/2014/main" id="{CCA62237-5266-2CA5-9EA9-A7A8129FB3E3}"/>
              </a:ext>
            </a:extLst>
          </p:cNvPr>
          <p:cNvSpPr>
            <a:spLocks noGrp="1" noChangeArrowheads="1"/>
          </p:cNvSpPr>
          <p:nvPr>
            <p:ph type="body" idx="4294967295"/>
          </p:nvPr>
        </p:nvSpPr>
        <p:spPr/>
        <p:txBody>
          <a:bodyPr>
            <a:prstTxWarp prst="textNoShape">
              <a:avLst/>
            </a:prstTxWarp>
          </a:bodyPr>
          <a:lstStyle/>
          <a:p>
            <a:pPr algn="l" fontAlgn="base"/>
            <a:r>
              <a:rPr lang="zh-CN" altLang="en-US" b="0" i="0" dirty="0">
                <a:effectLst/>
                <a:latin typeface="-apple-system"/>
              </a:rPr>
              <a:t>当电磁波入射到分界面时，会产生反射波和透射波。同时，在分界面处，由于电磁波的电场和磁场变化，</a:t>
            </a:r>
            <a:r>
              <a:rPr lang="zh-CN" altLang="en-US" b="0" i="0" u="sng" dirty="0">
                <a:effectLst/>
                <a:latin typeface="-apple-system"/>
              </a:rPr>
              <a:t>会在</a:t>
            </a:r>
            <a:r>
              <a:rPr lang="zh-CN" altLang="en-US" b="1" i="0" u="sng" dirty="0">
                <a:effectLst/>
                <a:latin typeface="-apple-system"/>
              </a:rPr>
              <a:t>导电介质（如金属）表面</a:t>
            </a:r>
            <a:r>
              <a:rPr lang="zh-CN" altLang="en-US" b="0" i="0" u="sng" dirty="0">
                <a:effectLst/>
                <a:latin typeface="-apple-system"/>
              </a:rPr>
              <a:t>感应出电荷和电流</a:t>
            </a:r>
            <a:r>
              <a:rPr lang="zh-CN" altLang="en-US" b="0" i="0" dirty="0">
                <a:effectLst/>
                <a:latin typeface="-apple-system"/>
              </a:rPr>
              <a:t>，这些感应电荷和电流分别称为感应电荷层和感应电流层。“感应电荷层”和“感应电流层”是电磁波在介质界面反射和透射时，</a:t>
            </a:r>
            <a:r>
              <a:rPr lang="zh-CN" altLang="en-US" b="0" i="0" u="sng" dirty="0">
                <a:effectLst/>
                <a:latin typeface="-apple-system"/>
              </a:rPr>
              <a:t>由于边界条件所引起的现象</a:t>
            </a:r>
            <a:r>
              <a:rPr lang="zh-CN" altLang="en-US" b="0" i="0" dirty="0">
                <a:effectLst/>
                <a:latin typeface="-apple-system"/>
              </a:rPr>
              <a:t>。它们与边界条件中的</a:t>
            </a:r>
            <a:r>
              <a:rPr lang="zh-CN" altLang="en-US" b="1" i="0" dirty="0">
                <a:effectLst/>
                <a:latin typeface="-apple-system"/>
              </a:rPr>
              <a:t>面电荷密度</a:t>
            </a:r>
            <a:r>
              <a:rPr lang="zh-CN" altLang="en-US" b="0" i="0" dirty="0">
                <a:effectLst/>
                <a:latin typeface="-apple-system"/>
              </a:rPr>
              <a:t>（</a:t>
            </a:r>
            <a:r>
              <a:rPr lang="en-US" altLang="zh-CN" b="0" i="1" dirty="0">
                <a:effectLst/>
                <a:latin typeface="KaTeX_Math"/>
              </a:rPr>
              <a:t>σ</a:t>
            </a:r>
            <a:r>
              <a:rPr lang="zh-CN" altLang="en-US" b="0" i="0" dirty="0">
                <a:effectLst/>
                <a:latin typeface="-apple-system"/>
              </a:rPr>
              <a:t>）和</a:t>
            </a:r>
            <a:r>
              <a:rPr lang="zh-CN" altLang="en-US" b="1" i="0" dirty="0">
                <a:effectLst/>
                <a:latin typeface="-apple-system"/>
              </a:rPr>
              <a:t>面电流密度</a:t>
            </a:r>
            <a:r>
              <a:rPr lang="zh-CN" altLang="en-US" b="0" i="0" dirty="0">
                <a:effectLst/>
                <a:latin typeface="-apple-system"/>
              </a:rPr>
              <a:t>（</a:t>
            </a:r>
            <a:r>
              <a:rPr lang="en-US" altLang="zh-CN" b="1" i="0" dirty="0">
                <a:effectLst/>
                <a:latin typeface="KaTeX_Main"/>
              </a:rPr>
              <a:t>K</a:t>
            </a:r>
            <a:r>
              <a:rPr lang="zh-CN" altLang="en-US" b="0" i="0" dirty="0">
                <a:effectLst/>
                <a:latin typeface="-apple-system"/>
              </a:rPr>
              <a:t>）密切相关。</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altLang="zh-CN" b="1" i="0" dirty="0">
                <a:effectLst/>
                <a:latin typeface="-apple-system"/>
              </a:rPr>
              <a:t>1. </a:t>
            </a:r>
            <a:r>
              <a:rPr lang="zh-CN" altLang="en-US" b="1" i="0" dirty="0">
                <a:effectLst/>
                <a:latin typeface="-apple-system"/>
              </a:rPr>
              <a:t>感应电荷层 ↔ 面电荷密度（</a:t>
            </a:r>
            <a:r>
              <a:rPr lang="en-US" altLang="zh-CN" b="0" i="1" dirty="0">
                <a:effectLst/>
                <a:latin typeface="KaTeX_Math"/>
              </a:rPr>
              <a:t>σ</a:t>
            </a:r>
            <a:r>
              <a:rPr lang="zh-CN" altLang="en-US" b="1" i="0" dirty="0">
                <a:effectLst/>
                <a:latin typeface="-apple-system"/>
              </a:rPr>
              <a:t>）</a:t>
            </a:r>
          </a:p>
          <a:p>
            <a:pPr algn="l" fontAlgn="base">
              <a:buFont typeface="Arial" panose="020B0604020202020204" pitchFamily="34" charset="0"/>
              <a:buChar char="•"/>
            </a:pPr>
            <a:r>
              <a:rPr lang="zh-CN" altLang="en-US" b="1" i="0" dirty="0">
                <a:effectLst/>
                <a:latin typeface="inherit"/>
              </a:rPr>
              <a:t>感应电荷层</a:t>
            </a:r>
            <a:r>
              <a:rPr lang="zh-CN" altLang="en-US" b="0" i="0" dirty="0">
                <a:effectLst/>
                <a:latin typeface="inherit"/>
              </a:rPr>
              <a:t>：当电磁波的电场垂直于分界面时，会在导电介质表面感应出电荷。这些电荷分布在分界面上，形成面电荷。面电荷的分布与入射波的电场强度和极化方向有关。</a:t>
            </a:r>
            <a:r>
              <a:rPr lang="zh-CN" altLang="en-US" b="1" i="0" dirty="0">
                <a:effectLst/>
                <a:latin typeface="inherit"/>
              </a:rPr>
              <a:t>感应电荷层</a:t>
            </a:r>
            <a:r>
              <a:rPr lang="zh-CN" altLang="en-US" b="0" i="0" dirty="0">
                <a:effectLst/>
                <a:latin typeface="inherit"/>
              </a:rPr>
              <a:t>指的是在介质界面上由于电场的不连续性而感应出的</a:t>
            </a:r>
            <a:r>
              <a:rPr lang="zh-CN" altLang="en-US" b="1" i="0" dirty="0">
                <a:effectLst/>
                <a:latin typeface="inherit"/>
              </a:rPr>
              <a:t>面电荷</a:t>
            </a:r>
            <a:r>
              <a:rPr lang="zh-CN" altLang="en-US" b="0" i="0" dirty="0">
                <a:effectLst/>
                <a:latin typeface="inherit"/>
              </a:rPr>
              <a:t>。</a:t>
            </a:r>
          </a:p>
          <a:p>
            <a:pPr algn="l" fontAlgn="base">
              <a:buFont typeface="Arial" panose="020B0604020202020204" pitchFamily="34" charset="0"/>
              <a:buChar char="•"/>
            </a:pPr>
            <a:r>
              <a:rPr lang="zh-CN" altLang="en-US" b="0" i="0" dirty="0">
                <a:effectLst/>
                <a:latin typeface="inherit"/>
              </a:rPr>
              <a:t>这些电荷不是体分布的，而是</a:t>
            </a:r>
            <a:r>
              <a:rPr lang="zh-CN" altLang="en-US" b="1" i="0" dirty="0">
                <a:effectLst/>
                <a:latin typeface="inherit"/>
              </a:rPr>
              <a:t>集中在界面上</a:t>
            </a:r>
            <a:r>
              <a:rPr lang="zh-CN" altLang="en-US" b="0" i="0" dirty="0">
                <a:effectLst/>
                <a:latin typeface="inherit"/>
              </a:rPr>
              <a:t>，因此用</a:t>
            </a:r>
            <a:r>
              <a:rPr lang="zh-CN" altLang="en-US" b="1" i="0" dirty="0">
                <a:effectLst/>
                <a:latin typeface="inherit"/>
              </a:rPr>
              <a:t>面电荷密度</a:t>
            </a:r>
            <a:r>
              <a:rPr lang="zh-CN" altLang="en-US" b="0" i="0" dirty="0">
                <a:effectLst/>
                <a:latin typeface="inherit"/>
              </a:rPr>
              <a:t> </a:t>
            </a:r>
            <a:r>
              <a:rPr lang="en-US" altLang="zh-CN" b="0" i="1" dirty="0">
                <a:effectLst/>
                <a:latin typeface="KaTeX_Math"/>
              </a:rPr>
              <a:t>σ</a:t>
            </a:r>
            <a:r>
              <a:rPr lang="zh-CN" altLang="en-US" b="0" i="0" dirty="0">
                <a:effectLst/>
                <a:latin typeface="inherit"/>
              </a:rPr>
              <a:t> 来描述。根据电磁场的边界条件：</a:t>
            </a:r>
            <a:r>
              <a:rPr lang="en-US" altLang="zh-CN" b="1" i="1" dirty="0">
                <a:effectLst/>
                <a:latin typeface="KaTeX_Math"/>
              </a:rPr>
              <a:t>n</a:t>
            </a:r>
            <a:r>
              <a:rPr lang="en-US" altLang="zh-CN" b="0" i="0" dirty="0">
                <a:effectLst/>
                <a:latin typeface="KaTeX_Main"/>
              </a:rPr>
              <a:t>⋅(</a:t>
            </a:r>
            <a:r>
              <a:rPr lang="en-US" altLang="zh-CN" b="1" i="0" dirty="0">
                <a:effectLst/>
                <a:latin typeface="KaTeX_Main"/>
              </a:rPr>
              <a:t>D</a:t>
            </a:r>
            <a:r>
              <a:rPr lang="en-US" altLang="zh-CN" b="0" i="0" dirty="0">
                <a:effectLst/>
                <a:latin typeface="inherit"/>
              </a:rPr>
              <a:t>2​</a:t>
            </a:r>
            <a:r>
              <a:rPr lang="zh-CN" altLang="en-US" b="0" i="0" dirty="0">
                <a:effectLst/>
                <a:latin typeface="KaTeX_Main"/>
              </a:rPr>
              <a:t>−</a:t>
            </a:r>
            <a:r>
              <a:rPr lang="en-US" altLang="zh-CN" b="1" i="0" dirty="0">
                <a:effectLst/>
                <a:latin typeface="KaTeX_Main"/>
              </a:rPr>
              <a:t>D</a:t>
            </a:r>
            <a:r>
              <a:rPr lang="en-US" altLang="zh-CN" b="0" i="0" dirty="0">
                <a:effectLst/>
                <a:latin typeface="inherit"/>
              </a:rPr>
              <a:t>1​</a:t>
            </a:r>
            <a:r>
              <a:rPr lang="en-US" altLang="zh-CN" b="0" i="0" dirty="0">
                <a:effectLst/>
                <a:latin typeface="KaTeX_Main"/>
              </a:rPr>
              <a:t>)=</a:t>
            </a:r>
            <a:r>
              <a:rPr lang="en-US" altLang="zh-CN" b="0" i="1" dirty="0">
                <a:effectLst/>
                <a:latin typeface="KaTeX_Math"/>
              </a:rPr>
              <a:t>σ</a:t>
            </a:r>
            <a:r>
              <a:rPr lang="zh-CN" altLang="en-US" b="0" i="0" dirty="0">
                <a:effectLst/>
                <a:latin typeface="-apple-system"/>
              </a:rPr>
              <a:t>。如果界面上没有自由电荷（</a:t>
            </a:r>
            <a:r>
              <a:rPr lang="en-US" altLang="zh-CN" b="0" i="1" dirty="0">
                <a:effectLst/>
                <a:latin typeface="KaTeX_Math"/>
              </a:rPr>
              <a:t>σ</a:t>
            </a:r>
            <a:r>
              <a:rPr lang="en-US" altLang="zh-CN" b="0" i="0" dirty="0">
                <a:effectLst/>
                <a:latin typeface="KaTeX_Main"/>
              </a:rPr>
              <a:t>=0</a:t>
            </a:r>
            <a:r>
              <a:rPr lang="zh-CN" altLang="en-US" b="0" i="0" dirty="0">
                <a:effectLst/>
                <a:latin typeface="-apple-system"/>
              </a:rPr>
              <a:t>），则电位移法向分量连续；</a:t>
            </a:r>
            <a:r>
              <a:rPr lang="zh-CN" altLang="en-US" b="1" i="0" dirty="0">
                <a:effectLst/>
                <a:latin typeface="inherit"/>
              </a:rPr>
              <a:t>若有感应电荷</a:t>
            </a:r>
            <a:r>
              <a:rPr lang="zh-CN" altLang="en-US" b="0" i="0" dirty="0">
                <a:effectLst/>
                <a:latin typeface="-apple-system"/>
              </a:rPr>
              <a:t>，则</a:t>
            </a:r>
            <a:r>
              <a:rPr lang="en-US" altLang="zh-CN" b="0" i="1" dirty="0">
                <a:effectLst/>
                <a:latin typeface="KaTeX_Math"/>
              </a:rPr>
              <a:t>σ</a:t>
            </a:r>
            <a:r>
              <a:rPr lang="zh-CN" altLang="en-US" b="0" i="0" dirty="0">
                <a:effectLst/>
                <a:latin typeface="KaTeX_Main"/>
              </a:rPr>
              <a:t>≠</a:t>
            </a:r>
            <a:r>
              <a:rPr lang="en-US" altLang="zh-CN" b="0" i="0" dirty="0">
                <a:effectLst/>
                <a:latin typeface="KaTeX_Main"/>
              </a:rPr>
              <a:t>0</a:t>
            </a:r>
            <a:r>
              <a:rPr lang="zh-CN" altLang="en-US" b="0" i="0" dirty="0">
                <a:effectLst/>
                <a:latin typeface="-apple-system"/>
              </a:rPr>
              <a:t>。</a:t>
            </a: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altLang="zh-CN" b="1" i="0" dirty="0">
                <a:effectLst/>
                <a:latin typeface="-apple-system"/>
              </a:rPr>
              <a:t>2. </a:t>
            </a:r>
            <a:r>
              <a:rPr lang="zh-CN" altLang="en-US" b="1" i="0" dirty="0">
                <a:effectLst/>
                <a:latin typeface="-apple-system"/>
              </a:rPr>
              <a:t>感应电流层 ↔ 面电流密度（</a:t>
            </a:r>
            <a:r>
              <a:rPr lang="en-US" altLang="zh-CN" b="1" i="0" dirty="0">
                <a:effectLst/>
                <a:latin typeface="KaTeX_Main"/>
              </a:rPr>
              <a:t>K</a:t>
            </a:r>
            <a:r>
              <a:rPr lang="zh-CN" altLang="en-US" b="1" i="0" dirty="0">
                <a:effectLst/>
                <a:latin typeface="-apple-system"/>
              </a:rPr>
              <a:t>）</a:t>
            </a:r>
            <a:endParaRPr lang="zh-CN" altLang="en-US" b="0" i="0" dirty="0">
              <a:effectLst/>
              <a:latin typeface="inherit"/>
            </a:endParaRPr>
          </a:p>
          <a:p>
            <a:pPr algn="l" fontAlgn="base"/>
            <a:r>
              <a:rPr lang="zh-CN" altLang="en-US" b="1" i="0" dirty="0">
                <a:effectLst/>
                <a:latin typeface="inherit"/>
              </a:rPr>
              <a:t>感应电流层</a:t>
            </a:r>
            <a:r>
              <a:rPr lang="zh-CN" altLang="en-US" b="0" i="0" dirty="0">
                <a:effectLst/>
                <a:latin typeface="inherit"/>
              </a:rPr>
              <a:t>：当电磁波的磁场垂直于分界面时，会在导电介质表面感应出电流。这些电流沿着分界面流动，形成面电流。面电流的分布与入射波的磁场强度和方向有关。</a:t>
            </a:r>
            <a:r>
              <a:rPr lang="zh-CN" altLang="en-US" b="1" i="0" dirty="0">
                <a:effectLst/>
                <a:latin typeface="inherit"/>
              </a:rPr>
              <a:t>感应电流层</a:t>
            </a:r>
            <a:r>
              <a:rPr lang="zh-CN" altLang="en-US" b="0" i="0" dirty="0">
                <a:effectLst/>
                <a:latin typeface="inherit"/>
              </a:rPr>
              <a:t>是指在界面上由于磁场的不连续性而感应出的</a:t>
            </a:r>
            <a:r>
              <a:rPr lang="zh-CN" altLang="en-US" b="1" i="0" dirty="0">
                <a:effectLst/>
                <a:latin typeface="inherit"/>
              </a:rPr>
              <a:t>面电流</a:t>
            </a:r>
            <a:r>
              <a:rPr lang="zh-CN" altLang="en-US" b="0" i="0" dirty="0">
                <a:effectLst/>
                <a:latin typeface="inherit"/>
              </a:rPr>
              <a:t>。</a:t>
            </a:r>
          </a:p>
          <a:p>
            <a:pPr algn="l" fontAlgn="base">
              <a:buFont typeface="Arial" panose="020B0604020202020204" pitchFamily="34" charset="0"/>
              <a:buChar char="•"/>
            </a:pPr>
            <a:r>
              <a:rPr lang="zh-CN" altLang="en-US" b="0" i="0" dirty="0">
                <a:effectLst/>
                <a:latin typeface="inherit"/>
              </a:rPr>
              <a:t>这些电流也是</a:t>
            </a:r>
            <a:r>
              <a:rPr lang="zh-CN" altLang="en-US" b="1" i="0" dirty="0">
                <a:effectLst/>
                <a:latin typeface="inherit"/>
              </a:rPr>
              <a:t>集中在界面上</a:t>
            </a:r>
            <a:r>
              <a:rPr lang="zh-CN" altLang="en-US" b="0" i="0" dirty="0">
                <a:effectLst/>
                <a:latin typeface="inherit"/>
              </a:rPr>
              <a:t>，用</a:t>
            </a:r>
            <a:r>
              <a:rPr lang="zh-CN" altLang="en-US" b="1" i="0" dirty="0">
                <a:effectLst/>
                <a:latin typeface="inherit"/>
              </a:rPr>
              <a:t>面电流密度</a:t>
            </a:r>
            <a:r>
              <a:rPr lang="zh-CN" altLang="en-US" b="0" i="0" dirty="0">
                <a:effectLst/>
                <a:latin typeface="inherit"/>
              </a:rPr>
              <a:t> </a:t>
            </a:r>
            <a:r>
              <a:rPr lang="en-US" altLang="zh-CN" b="1" i="0" dirty="0">
                <a:effectLst/>
                <a:latin typeface="KaTeX_Main"/>
              </a:rPr>
              <a:t>K</a:t>
            </a:r>
            <a:r>
              <a:rPr lang="zh-CN" altLang="en-US" b="0" i="0" dirty="0">
                <a:effectLst/>
                <a:latin typeface="inherit"/>
              </a:rPr>
              <a:t>（单位：</a:t>
            </a:r>
            <a:r>
              <a:rPr lang="en-US" altLang="zh-CN" b="0" i="0" dirty="0">
                <a:effectLst/>
                <a:latin typeface="inherit"/>
              </a:rPr>
              <a:t>A/m</a:t>
            </a:r>
            <a:r>
              <a:rPr lang="zh-CN" altLang="en-US" b="0" i="0" dirty="0">
                <a:effectLst/>
                <a:latin typeface="inherit"/>
              </a:rPr>
              <a:t>）来描述。根据电磁场的边界条件：</a:t>
            </a:r>
            <a:r>
              <a:rPr lang="en-US" altLang="zh-CN" b="1" i="1" dirty="0">
                <a:effectLst/>
                <a:latin typeface="KaTeX_Math"/>
              </a:rPr>
              <a:t>n</a:t>
            </a:r>
            <a:r>
              <a:rPr lang="en-US" altLang="zh-CN" b="0" i="0" dirty="0">
                <a:effectLst/>
                <a:latin typeface="KaTeX_Main"/>
              </a:rPr>
              <a:t>×(</a:t>
            </a:r>
            <a:r>
              <a:rPr lang="en-US" altLang="zh-CN" b="1" i="0" dirty="0">
                <a:effectLst/>
                <a:latin typeface="KaTeX_Main"/>
              </a:rPr>
              <a:t>H</a:t>
            </a:r>
            <a:r>
              <a:rPr lang="en-US" altLang="zh-CN" b="0" i="0" dirty="0">
                <a:effectLst/>
                <a:latin typeface="inherit"/>
              </a:rPr>
              <a:t>2​</a:t>
            </a:r>
            <a:r>
              <a:rPr lang="zh-CN" altLang="en-US" b="0" i="0" dirty="0">
                <a:effectLst/>
                <a:latin typeface="KaTeX_Main"/>
              </a:rPr>
              <a:t>−</a:t>
            </a:r>
            <a:r>
              <a:rPr lang="en-US" altLang="zh-CN" b="1" i="0" dirty="0">
                <a:effectLst/>
                <a:latin typeface="KaTeX_Main"/>
              </a:rPr>
              <a:t>H</a:t>
            </a:r>
            <a:r>
              <a:rPr lang="en-US" altLang="zh-CN" b="0" i="0" dirty="0">
                <a:effectLst/>
                <a:latin typeface="inherit"/>
              </a:rPr>
              <a:t>1​</a:t>
            </a:r>
            <a:r>
              <a:rPr lang="en-US" altLang="zh-CN" b="0" i="0" dirty="0">
                <a:effectLst/>
                <a:latin typeface="KaTeX_Main"/>
              </a:rPr>
              <a:t>)=</a:t>
            </a:r>
            <a:r>
              <a:rPr lang="en-US" altLang="zh-CN" b="1" i="0" dirty="0">
                <a:effectLst/>
                <a:latin typeface="KaTeX_Main"/>
              </a:rPr>
              <a:t>K</a:t>
            </a:r>
            <a:r>
              <a:rPr lang="zh-CN" altLang="en-US" b="0" i="0" dirty="0">
                <a:effectLst/>
                <a:latin typeface="-apple-system"/>
              </a:rPr>
              <a:t>。如果界面上没有自由面电流（</a:t>
            </a:r>
            <a:r>
              <a:rPr lang="en-US" altLang="zh-CN" b="1" i="0" dirty="0">
                <a:effectLst/>
                <a:latin typeface="KaTeX_Main"/>
              </a:rPr>
              <a:t>K</a:t>
            </a:r>
            <a:r>
              <a:rPr lang="en-US" altLang="zh-CN" b="0" i="0" dirty="0">
                <a:effectLst/>
                <a:latin typeface="KaTeX_Main"/>
              </a:rPr>
              <a:t>=0</a:t>
            </a:r>
            <a:r>
              <a:rPr lang="zh-CN" altLang="en-US" b="0" i="0" dirty="0">
                <a:effectLst/>
                <a:latin typeface="-apple-system"/>
              </a:rPr>
              <a:t>），则磁场切向分量连续；</a:t>
            </a:r>
            <a:r>
              <a:rPr lang="zh-CN" altLang="en-US" b="1" i="0" dirty="0">
                <a:effectLst/>
                <a:latin typeface="inherit"/>
              </a:rPr>
              <a:t>若有感应电流</a:t>
            </a:r>
            <a:r>
              <a:rPr lang="zh-CN" altLang="en-US" b="0" i="0" dirty="0">
                <a:effectLst/>
                <a:latin typeface="-apple-system"/>
              </a:rPr>
              <a:t>，则</a:t>
            </a:r>
            <a:r>
              <a:rPr lang="en-US" altLang="zh-CN" b="1" i="0" dirty="0">
                <a:effectLst/>
                <a:latin typeface="KaTeX_Main"/>
              </a:rPr>
              <a:t>K</a:t>
            </a:r>
            <a:r>
              <a:rPr lang="zh-CN" altLang="en-US" b="0" i="0" dirty="0">
                <a:effectLst/>
                <a:latin typeface="KaTeX_Main"/>
              </a:rPr>
              <a:t>≠</a:t>
            </a:r>
            <a:r>
              <a:rPr lang="en-US" altLang="zh-CN" b="0" i="0" dirty="0">
                <a:effectLst/>
                <a:latin typeface="KaTeX_Main"/>
              </a:rPr>
              <a:t>0</a:t>
            </a:r>
            <a:r>
              <a:rPr lang="zh-CN" altLang="en-US" b="0" i="0" dirty="0">
                <a:effectLst/>
                <a:latin typeface="-apple-system"/>
              </a:rPr>
              <a:t>。</a:t>
            </a:r>
          </a:p>
          <a:p>
            <a:pPr algn="l" fontAlgn="base">
              <a:buFont typeface="+mj-lt"/>
              <a:buNone/>
            </a:pPr>
            <a:endParaRPr lang="en-US" altLang="zh-CN" b="0" i="0" dirty="0">
              <a:effectLst/>
              <a:latin typeface="inherit"/>
            </a:endParaRPr>
          </a:p>
          <a:p>
            <a:pPr algn="l" fontAlgn="base">
              <a:buFont typeface="+mj-lt"/>
              <a:buNone/>
            </a:pPr>
            <a:endParaRPr lang="en-US" altLang="zh-CN" b="0" i="0" dirty="0">
              <a:effectLst/>
              <a:latin typeface="inherit"/>
            </a:endParaRPr>
          </a:p>
          <a:p>
            <a:pPr algn="l" fontAlgn="base"/>
            <a:r>
              <a:rPr lang="zh-CN" altLang="en-US" b="1" i="0" dirty="0">
                <a:effectLst/>
                <a:latin typeface="-apple-system"/>
              </a:rPr>
              <a:t>边界条件中的面电流和面电荷</a:t>
            </a:r>
          </a:p>
          <a:p>
            <a:pPr algn="l" fontAlgn="base"/>
            <a:r>
              <a:rPr lang="zh-CN" altLang="en-US" b="0" i="0" dirty="0">
                <a:effectLst/>
                <a:latin typeface="-apple-system"/>
              </a:rPr>
              <a:t>在电磁场的边界条件中，面电流和面电荷是描述电磁场在不同介质分界面上行为的重要概念。具体来说：</a:t>
            </a:r>
          </a:p>
          <a:p>
            <a:pPr algn="l" fontAlgn="base">
              <a:buFont typeface="+mj-lt"/>
              <a:buNone/>
            </a:pPr>
            <a:r>
              <a:rPr lang="zh-CN" altLang="en-US" b="1" i="0" dirty="0">
                <a:effectLst/>
                <a:latin typeface="inherit"/>
              </a:rPr>
              <a:t>面电流</a:t>
            </a:r>
            <a:r>
              <a:rPr lang="zh-CN" altLang="en-US" b="0" i="0" dirty="0">
                <a:effectLst/>
                <a:latin typeface="inherit"/>
              </a:rPr>
              <a:t>：在导电介质的表面，由于电磁波的磁场变化，会感应出面电流。面电流的方向垂直于分界面，并且与入射波的磁场方向有关。面电流的存在会影响电磁波的反射和透射特性。</a:t>
            </a:r>
          </a:p>
          <a:p>
            <a:pPr algn="l" fontAlgn="base">
              <a:buFont typeface="+mj-lt"/>
              <a:buNone/>
            </a:pPr>
            <a:r>
              <a:rPr lang="zh-CN" altLang="en-US" b="1" i="0" dirty="0">
                <a:effectLst/>
                <a:latin typeface="inherit"/>
              </a:rPr>
              <a:t>面电荷</a:t>
            </a:r>
            <a:r>
              <a:rPr lang="zh-CN" altLang="en-US" b="0" i="0" dirty="0">
                <a:effectLst/>
                <a:latin typeface="inherit"/>
              </a:rPr>
              <a:t>：在导电介质的表面，由于电磁波的电场变化，会感应出面电荷。面电荷的分布与入射波的电场强度和极化方向有关。面电荷的存在会影响电磁波的反射和透射特性。</a:t>
            </a:r>
          </a:p>
          <a:p>
            <a:pPr algn="l" fontAlgn="base"/>
            <a:r>
              <a:rPr lang="zh-CN" altLang="en-US" b="1" i="0" dirty="0">
                <a:effectLst/>
                <a:latin typeface="-apple-system"/>
              </a:rPr>
              <a:t>总结</a:t>
            </a:r>
          </a:p>
          <a:p>
            <a:pPr algn="l" fontAlgn="base"/>
            <a:r>
              <a:rPr lang="zh-CN" altLang="en-US" b="0" i="0" dirty="0">
                <a:effectLst/>
                <a:latin typeface="-apple-system"/>
              </a:rPr>
              <a:t>图中展示的电磁波在分界面上的传播情况与边界条件中的面电流和面电荷密切相关。</a:t>
            </a:r>
            <a:r>
              <a:rPr lang="zh-CN" altLang="en-US" b="0" i="0" u="sng" dirty="0">
                <a:effectLst/>
                <a:latin typeface="-apple-system"/>
              </a:rPr>
              <a:t>电磁波在分界面处感应出的面电流和面电荷会影响电磁波的反射和透射特性，从而影响电磁波在不同介质中的传播行为</a:t>
            </a:r>
            <a:r>
              <a:rPr lang="zh-CN" altLang="en-US" b="0" i="0" dirty="0">
                <a:effectLst/>
                <a:latin typeface="-apple-system"/>
              </a:rPr>
              <a:t>。这些感应电荷和电流是电磁场在导电介质表面的重要特征，对于理解和分析电磁波的传播和反射具有重要意义。</a:t>
            </a:r>
          </a:p>
          <a:p>
            <a:pPr algn="l" fontAlgn="base">
              <a:buFont typeface="+mj-lt"/>
              <a:buNone/>
            </a:pPr>
            <a:endParaRPr lang="zh-CN" altLang="en-US" b="0" i="0" dirty="0">
              <a:effectLst/>
              <a:latin typeface="inheri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a:defRPr/>
            </a:pPr>
            <a:fld id="{572360AE-B9A9-41C9-8016-176F4842202D}" type="datetime1">
              <a:rPr lang="zh-CN" altLang="en-US" smtClean="0"/>
              <a:pPr>
                <a:defRPr/>
              </a:pPr>
              <a:t>2025/12/26</a:t>
            </a:fld>
            <a:endParaRPr lang="en-US" altLang="zh-CN"/>
          </a:p>
        </p:txBody>
      </p:sp>
    </p:spTree>
    <p:extLst>
      <p:ext uri="{BB962C8B-B14F-4D97-AF65-F5344CB8AC3E}">
        <p14:creationId xmlns:p14="http://schemas.microsoft.com/office/powerpoint/2010/main" val="42902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8AEC6792-F995-802C-FB8C-3B478E6E2C84}"/>
              </a:ext>
            </a:extLst>
          </p:cNvPr>
          <p:cNvSpPr>
            <a:spLocks noGrp="1" noRot="1" noChangeAspect="1" noChangeArrowheads="1" noTextEdit="1"/>
          </p:cNvSpPr>
          <p:nvPr>
            <p:ph type="sldImg" idx="4294967295"/>
          </p:nvPr>
        </p:nvSpPr>
        <p:spPr>
          <a:ln/>
        </p:spPr>
      </p:sp>
      <p:sp>
        <p:nvSpPr>
          <p:cNvPr id="12291" name="备注占位符 2">
            <a:extLst>
              <a:ext uri="{FF2B5EF4-FFF2-40B4-BE49-F238E27FC236}">
                <a16:creationId xmlns:a16="http://schemas.microsoft.com/office/drawing/2014/main" id="{466B56C0-1007-E1D0-E191-2DB1A97FCC3A}"/>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12292" name="页眉占位符 3">
            <a:extLst>
              <a:ext uri="{FF2B5EF4-FFF2-40B4-BE49-F238E27FC236}">
                <a16:creationId xmlns:a16="http://schemas.microsoft.com/office/drawing/2014/main" id="{7D2235DD-0AE0-ED80-906E-A68617574B8F}"/>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12293" name="日期占位符 4">
            <a:extLst>
              <a:ext uri="{FF2B5EF4-FFF2-40B4-BE49-F238E27FC236}">
                <a16:creationId xmlns:a16="http://schemas.microsoft.com/office/drawing/2014/main" id="{05836A57-A177-9A07-6AD5-392B982F460D}"/>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3E2C7CDB-E4BC-4E1B-A4C1-5168FC6791D2}" type="datetime1">
              <a:rPr lang="zh-CN" altLang="en-US" sz="1200" smtClean="0">
                <a:ea typeface="楷体_GB2312" pitchFamily="49" charset="-122"/>
              </a:rPr>
              <a:pPr/>
              <a:t>2025/12/26</a:t>
            </a:fld>
            <a:endParaRPr lang="zh-CN" altLang="en-US" sz="1200">
              <a:ea typeface="楷体_GB2312" pitchFamily="49" charset="-122"/>
            </a:endParaRPr>
          </a:p>
        </p:txBody>
      </p:sp>
      <p:sp>
        <p:nvSpPr>
          <p:cNvPr id="12294" name="页脚占位符 5">
            <a:extLst>
              <a:ext uri="{FF2B5EF4-FFF2-40B4-BE49-F238E27FC236}">
                <a16:creationId xmlns:a16="http://schemas.microsoft.com/office/drawing/2014/main" id="{7D01B6C3-31F8-0ED1-3103-66EA3962DD1D}"/>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12295" name="灯片编号占位符 6">
            <a:extLst>
              <a:ext uri="{FF2B5EF4-FFF2-40B4-BE49-F238E27FC236}">
                <a16:creationId xmlns:a16="http://schemas.microsoft.com/office/drawing/2014/main" id="{59B8CA96-3A0E-B261-C728-2F5C044466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02DEA0E5-315B-4442-9E6E-F27623D878AC}" type="slidenum">
              <a:rPr lang="en-US" altLang="zh-CN" sz="1200" smtClean="0">
                <a:ea typeface="楷体_GB2312" pitchFamily="49" charset="-122"/>
              </a:rPr>
              <a:pPr/>
              <a:t>5</a:t>
            </a:fld>
            <a:endParaRPr lang="en-US" altLang="zh-CN" sz="1200">
              <a:ea typeface="楷体_GB2312"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E4B293C9-F26E-BF28-2FDF-D15EE57C6363}"/>
              </a:ext>
            </a:extLst>
          </p:cNvPr>
          <p:cNvSpPr>
            <a:spLocks noGrp="1" noRot="1" noChangeAspect="1" noChangeArrowheads="1" noTextEdit="1"/>
          </p:cNvSpPr>
          <p:nvPr>
            <p:ph type="sldImg" idx="4294967295"/>
          </p:nvPr>
        </p:nvSpPr>
        <p:spPr>
          <a:ln/>
        </p:spPr>
      </p:sp>
      <p:sp>
        <p:nvSpPr>
          <p:cNvPr id="15363" name="备注占位符 2">
            <a:extLst>
              <a:ext uri="{FF2B5EF4-FFF2-40B4-BE49-F238E27FC236}">
                <a16:creationId xmlns:a16="http://schemas.microsoft.com/office/drawing/2014/main" id="{71D6AE46-C68C-2329-B8B1-D584EE593166}"/>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15364" name="页眉占位符 3">
            <a:extLst>
              <a:ext uri="{FF2B5EF4-FFF2-40B4-BE49-F238E27FC236}">
                <a16:creationId xmlns:a16="http://schemas.microsoft.com/office/drawing/2014/main" id="{67C58C6D-3DBE-B6BA-74D6-66D64078F5BF}"/>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15365" name="日期占位符 4">
            <a:extLst>
              <a:ext uri="{FF2B5EF4-FFF2-40B4-BE49-F238E27FC236}">
                <a16:creationId xmlns:a16="http://schemas.microsoft.com/office/drawing/2014/main" id="{52EB56C4-5D60-462F-AC21-20F5D1420547}"/>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143F230-022E-444F-BD80-8E3607E8927C}" type="datetime1">
              <a:rPr lang="zh-CN" altLang="en-US" sz="1200" smtClean="0">
                <a:ea typeface="楷体_GB2312" pitchFamily="49" charset="-122"/>
              </a:rPr>
              <a:pPr/>
              <a:t>2025/12/26</a:t>
            </a:fld>
            <a:endParaRPr lang="zh-CN" altLang="en-US" sz="1200">
              <a:ea typeface="楷体_GB2312" pitchFamily="49" charset="-122"/>
            </a:endParaRPr>
          </a:p>
        </p:txBody>
      </p:sp>
      <p:sp>
        <p:nvSpPr>
          <p:cNvPr id="15366" name="页脚占位符 5">
            <a:extLst>
              <a:ext uri="{FF2B5EF4-FFF2-40B4-BE49-F238E27FC236}">
                <a16:creationId xmlns:a16="http://schemas.microsoft.com/office/drawing/2014/main" id="{05C9321F-D470-AF6F-CA4A-F35ED71B6F6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15367" name="灯片编号占位符 6">
            <a:extLst>
              <a:ext uri="{FF2B5EF4-FFF2-40B4-BE49-F238E27FC236}">
                <a16:creationId xmlns:a16="http://schemas.microsoft.com/office/drawing/2014/main" id="{A1A9A91E-9126-AAE2-6D5C-7456D288A74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4C9231C6-D02D-4CDC-B9C9-AB955372187D}" type="slidenum">
              <a:rPr lang="en-US" altLang="zh-CN" sz="1200" smtClean="0">
                <a:ea typeface="楷体_GB2312" pitchFamily="49" charset="-122"/>
              </a:rPr>
              <a:pPr/>
              <a:t>7</a:t>
            </a:fld>
            <a:endParaRPr lang="en-US" altLang="zh-CN" sz="1200">
              <a:ea typeface="楷体_GB2312"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9B05DBC7-9F57-C8FC-57E2-2952CFA6C3F6}"/>
              </a:ext>
            </a:extLst>
          </p:cNvPr>
          <p:cNvSpPr>
            <a:spLocks noGrp="1" noRot="1" noChangeAspect="1" noChangeArrowheads="1" noTextEdit="1"/>
          </p:cNvSpPr>
          <p:nvPr>
            <p:ph type="sldImg" idx="4294967295"/>
          </p:nvPr>
        </p:nvSpPr>
        <p:spPr>
          <a:ln/>
        </p:spPr>
      </p:sp>
      <p:sp>
        <p:nvSpPr>
          <p:cNvPr id="17411" name="备注占位符 2">
            <a:extLst>
              <a:ext uri="{FF2B5EF4-FFF2-40B4-BE49-F238E27FC236}">
                <a16:creationId xmlns:a16="http://schemas.microsoft.com/office/drawing/2014/main" id="{C37AAC44-EBE1-9D23-1373-B9DBE4867963}"/>
              </a:ext>
            </a:extLst>
          </p:cNvPr>
          <p:cNvSpPr>
            <a:spLocks noGrp="1" noChangeArrowheads="1"/>
          </p:cNvSpPr>
          <p:nvPr>
            <p:ph type="body" idx="4294967295"/>
          </p:nvPr>
        </p:nvSpPr>
        <p:spPr/>
        <p:txBody>
          <a:bodyPr>
            <a:prstTxWarp prst="textNoShape">
              <a:avLst/>
            </a:prstTxWarp>
          </a:bodyPr>
          <a:lstStyle/>
          <a:p>
            <a:r>
              <a:rPr lang="zh-CN" altLang="en-US" b="0" i="0" dirty="0">
                <a:effectLst/>
                <a:latin typeface="-apple-system"/>
              </a:rPr>
              <a:t>垂直入射时（</a:t>
            </a:r>
            <a:r>
              <a:rPr lang="el-GR" altLang="zh-CN" b="0" i="0" dirty="0">
                <a:effectLst/>
                <a:latin typeface="-apple-system"/>
              </a:rPr>
              <a:t>θ_</a:t>
            </a:r>
            <a:r>
              <a:rPr lang="en-US" altLang="zh-CN" b="0" i="0" dirty="0" err="1">
                <a:effectLst/>
                <a:latin typeface="-apple-system"/>
              </a:rPr>
              <a:t>i</a:t>
            </a:r>
            <a:r>
              <a:rPr lang="en-US" altLang="zh-CN" b="0" i="0" dirty="0">
                <a:effectLst/>
                <a:latin typeface="-apple-system"/>
              </a:rPr>
              <a:t> = 0 </a:t>
            </a:r>
            <a:r>
              <a:rPr lang="zh-CN" altLang="en-US" b="0" i="0">
                <a:effectLst/>
                <a:latin typeface="-apple-system"/>
              </a:rPr>
              <a:t>时，入射面失去定义），电磁波的电场和磁场方向与入射面垂直，此时电磁波的极化方向与入射面垂直，因此不会产生平行极化波或垂直极化波的区分。此外，垂直入射时电磁波的反射和折射特性与入射角度无关，因此也不需要区分平行极化波或垂直极化波。</a:t>
            </a:r>
            <a:endParaRPr lang="zh-CN" altLang="en-US" dirty="0"/>
          </a:p>
          <a:p>
            <a:endParaRPr lang="zh-CN" altLang="en-US" dirty="0"/>
          </a:p>
        </p:txBody>
      </p:sp>
      <p:sp>
        <p:nvSpPr>
          <p:cNvPr id="17412" name="页眉占位符 3">
            <a:extLst>
              <a:ext uri="{FF2B5EF4-FFF2-40B4-BE49-F238E27FC236}">
                <a16:creationId xmlns:a16="http://schemas.microsoft.com/office/drawing/2014/main" id="{503BA2A7-F539-183B-A8FB-4905F1B9C54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17413" name="日期占位符 4">
            <a:extLst>
              <a:ext uri="{FF2B5EF4-FFF2-40B4-BE49-F238E27FC236}">
                <a16:creationId xmlns:a16="http://schemas.microsoft.com/office/drawing/2014/main" id="{C3BEDF7A-B96F-6D4C-41D3-04CF10B1D64E}"/>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A12ECAB9-752A-45BA-9FEE-729608F9239E}" type="datetime1">
              <a:rPr lang="zh-CN" altLang="en-US" sz="1200" smtClean="0">
                <a:ea typeface="楷体_GB2312" pitchFamily="49" charset="-122"/>
              </a:rPr>
              <a:pPr/>
              <a:t>2025/12/26</a:t>
            </a:fld>
            <a:endParaRPr lang="zh-CN" altLang="en-US" sz="1200">
              <a:ea typeface="楷体_GB2312" pitchFamily="49" charset="-122"/>
            </a:endParaRPr>
          </a:p>
        </p:txBody>
      </p:sp>
      <p:sp>
        <p:nvSpPr>
          <p:cNvPr id="17414" name="页脚占位符 5">
            <a:extLst>
              <a:ext uri="{FF2B5EF4-FFF2-40B4-BE49-F238E27FC236}">
                <a16:creationId xmlns:a16="http://schemas.microsoft.com/office/drawing/2014/main" id="{AB471E12-520C-0D1B-F768-92D9F58B184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17415" name="灯片编号占位符 6">
            <a:extLst>
              <a:ext uri="{FF2B5EF4-FFF2-40B4-BE49-F238E27FC236}">
                <a16:creationId xmlns:a16="http://schemas.microsoft.com/office/drawing/2014/main" id="{7E3A8AB1-8287-C31A-3EEC-8AC1E3169D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B5515DFE-495E-4D1F-8D6A-8652972064B8}" type="slidenum">
              <a:rPr lang="en-US" altLang="zh-CN" sz="1200" smtClean="0">
                <a:ea typeface="楷体_GB2312" pitchFamily="49" charset="-122"/>
              </a:rPr>
              <a:pPr/>
              <a:t>8</a:t>
            </a:fld>
            <a:endParaRPr lang="en-US" altLang="zh-CN" sz="1200">
              <a:ea typeface="楷体_GB2312"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B00D1D8-AF30-F415-C478-FB6D499618CF}"/>
              </a:ext>
            </a:extLst>
          </p:cNvPr>
          <p:cNvSpPr>
            <a:spLocks noGrp="1" noRot="1" noChangeAspect="1" noChangeArrowheads="1" noTextEdit="1"/>
          </p:cNvSpPr>
          <p:nvPr>
            <p:ph type="sldImg" idx="4294967295"/>
          </p:nvPr>
        </p:nvSpPr>
        <p:spPr>
          <a:ln/>
        </p:spPr>
      </p:sp>
      <p:sp>
        <p:nvSpPr>
          <p:cNvPr id="20483" name="备注占位符 2">
            <a:extLst>
              <a:ext uri="{FF2B5EF4-FFF2-40B4-BE49-F238E27FC236}">
                <a16:creationId xmlns:a16="http://schemas.microsoft.com/office/drawing/2014/main" id="{D7C2A204-5A0F-1F12-2C15-666499F7CAFE}"/>
              </a:ext>
            </a:extLst>
          </p:cNvPr>
          <p:cNvSpPr>
            <a:spLocks noGrp="1" noChangeArrowheads="1"/>
          </p:cNvSpPr>
          <p:nvPr>
            <p:ph type="body" idx="4294967295"/>
          </p:nvPr>
        </p:nvSpPr>
        <p:spPr/>
        <p:txBody>
          <a:bodyPr>
            <a:prstTxWarp prst="textNoShape">
              <a:avLst/>
            </a:prstTxWarp>
          </a:bodyPr>
          <a:lstStyle/>
          <a:p>
            <a:r>
              <a:rPr lang="zh-CN" altLang="en-US" dirty="0"/>
              <a:t>无源区的边界条件，所以</a:t>
            </a:r>
            <a:r>
              <a:rPr lang="en-US" altLang="zh-CN" dirty="0" err="1"/>
              <a:t>Js</a:t>
            </a:r>
            <a:r>
              <a:rPr lang="en-US" altLang="zh-CN" dirty="0"/>
              <a:t>=0</a:t>
            </a:r>
          </a:p>
          <a:p>
            <a:r>
              <a:rPr lang="zh-CN" altLang="en-US" dirty="0"/>
              <a:t>边界条件推导的时候，</a:t>
            </a:r>
            <a:r>
              <a:rPr lang="en-US" altLang="zh-CN" dirty="0" err="1"/>
              <a:t>Js</a:t>
            </a:r>
            <a:r>
              <a:rPr lang="zh-CN" altLang="en-US" dirty="0"/>
              <a:t>是物理电流</a:t>
            </a:r>
            <a:r>
              <a:rPr lang="en-US" altLang="zh-CN" dirty="0"/>
              <a:t>J</a:t>
            </a:r>
            <a:r>
              <a:rPr lang="zh-CN" altLang="en-US" dirty="0"/>
              <a:t>的二维化</a:t>
            </a:r>
          </a:p>
        </p:txBody>
      </p:sp>
      <p:sp>
        <p:nvSpPr>
          <p:cNvPr id="20484" name="页眉占位符 3">
            <a:extLst>
              <a:ext uri="{FF2B5EF4-FFF2-40B4-BE49-F238E27FC236}">
                <a16:creationId xmlns:a16="http://schemas.microsoft.com/office/drawing/2014/main" id="{A203C139-8F93-802D-3B5A-47246A36BA1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20485" name="日期占位符 4">
            <a:extLst>
              <a:ext uri="{FF2B5EF4-FFF2-40B4-BE49-F238E27FC236}">
                <a16:creationId xmlns:a16="http://schemas.microsoft.com/office/drawing/2014/main" id="{C9EA5ECF-A10B-462C-1B41-3166D180A975}"/>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5AEB7F14-B40F-49FE-8C1B-D9C427ED1469}" type="datetime1">
              <a:rPr lang="zh-CN" altLang="en-US" sz="1200" smtClean="0">
                <a:ea typeface="楷体_GB2312" pitchFamily="49" charset="-122"/>
              </a:rPr>
              <a:pPr/>
              <a:t>2025/12/26</a:t>
            </a:fld>
            <a:endParaRPr lang="zh-CN" altLang="en-US" sz="1200">
              <a:ea typeface="楷体_GB2312" pitchFamily="49" charset="-122"/>
            </a:endParaRPr>
          </a:p>
        </p:txBody>
      </p:sp>
      <p:sp>
        <p:nvSpPr>
          <p:cNvPr id="20486" name="页脚占位符 5">
            <a:extLst>
              <a:ext uri="{FF2B5EF4-FFF2-40B4-BE49-F238E27FC236}">
                <a16:creationId xmlns:a16="http://schemas.microsoft.com/office/drawing/2014/main" id="{CE76F2E1-875E-4951-87C2-6C4793F3D6B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rstTxWarp prst="textNoShape">
              <a:avLst/>
            </a:prstTxWarp>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ea typeface="楷体_GB2312" pitchFamily="49" charset="-122"/>
              </a:rPr>
              <a:t>第一课</a:t>
            </a:r>
          </a:p>
        </p:txBody>
      </p:sp>
      <p:sp>
        <p:nvSpPr>
          <p:cNvPr id="20487" name="灯片编号占位符 6">
            <a:extLst>
              <a:ext uri="{FF2B5EF4-FFF2-40B4-BE49-F238E27FC236}">
                <a16:creationId xmlns:a16="http://schemas.microsoft.com/office/drawing/2014/main" id="{CDB804AD-240C-851B-E06E-5EE7A5F25A2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E7160B5-C27A-4D1F-A4AD-DBA714EB6875}" type="slidenum">
              <a:rPr lang="en-US" altLang="zh-CN" sz="1200" smtClean="0">
                <a:ea typeface="楷体_GB2312" pitchFamily="49" charset="-122"/>
              </a:rPr>
              <a:pPr/>
              <a:t>10</a:t>
            </a:fld>
            <a:endParaRPr lang="en-US" altLang="zh-CN" sz="1200">
              <a:ea typeface="楷体_GB2312"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EBAB18AF-90D9-2300-ECA7-9D36C3889CB6}"/>
              </a:ext>
            </a:extLst>
          </p:cNvPr>
          <p:cNvSpPr>
            <a:spLocks noGrp="1" noRot="1" noChangeAspect="1" noChangeArrowheads="1" noTextEdit="1"/>
          </p:cNvSpPr>
          <p:nvPr>
            <p:ph type="sldImg" idx="4294967295"/>
          </p:nvPr>
        </p:nvSpPr>
        <p:spPr>
          <a:ln/>
        </p:spPr>
      </p:sp>
      <p:sp>
        <p:nvSpPr>
          <p:cNvPr id="22531" name="备注占位符 2">
            <a:extLst>
              <a:ext uri="{FF2B5EF4-FFF2-40B4-BE49-F238E27FC236}">
                <a16:creationId xmlns:a16="http://schemas.microsoft.com/office/drawing/2014/main" id="{0B366C03-A1EF-C69B-4C3D-3C95A42EDD43}"/>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22532" name="页眉占位符 3">
            <a:extLst>
              <a:ext uri="{FF2B5EF4-FFF2-40B4-BE49-F238E27FC236}">
                <a16:creationId xmlns:a16="http://schemas.microsoft.com/office/drawing/2014/main" id="{261F8E84-F5AF-1B98-C191-2265FA2182BC}"/>
              </a:ext>
            </a:extLst>
          </p:cNvPr>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_GB2312" pitchFamily="49" charset="-122"/>
              </a:rPr>
              <a:t>第一课</a:t>
            </a:r>
          </a:p>
        </p:txBody>
      </p:sp>
      <p:sp>
        <p:nvSpPr>
          <p:cNvPr id="22533" name="日期占位符 4">
            <a:extLst>
              <a:ext uri="{FF2B5EF4-FFF2-40B4-BE49-F238E27FC236}">
                <a16:creationId xmlns:a16="http://schemas.microsoft.com/office/drawing/2014/main" id="{09FE46C8-A96B-F7EB-4F9C-A3CF36544BBF}"/>
              </a:ext>
            </a:extLst>
          </p:cNvPr>
          <p:cNvSpPr txBox="1">
            <a:spLocks noGrp="1"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fld id="{977BE185-C566-4695-BC0E-4C124228C70B}" type="datetime1">
              <a:rPr lang="zh-CN" altLang="en-US">
                <a:ea typeface="楷体_GB2312" pitchFamily="49" charset="-122"/>
              </a:rPr>
              <a:pPr algn="r" eaLnBrk="1" hangingPunct="1"/>
              <a:t>2025/12/26</a:t>
            </a:fld>
            <a:endParaRPr lang="zh-CN" altLang="en-US">
              <a:ea typeface="楷体_GB2312" pitchFamily="49" charset="-122"/>
            </a:endParaRPr>
          </a:p>
        </p:txBody>
      </p:sp>
      <p:sp>
        <p:nvSpPr>
          <p:cNvPr id="22534" name="页脚占位符 5">
            <a:extLst>
              <a:ext uri="{FF2B5EF4-FFF2-40B4-BE49-F238E27FC236}">
                <a16:creationId xmlns:a16="http://schemas.microsoft.com/office/drawing/2014/main" id="{DB4B85E6-458D-2834-982F-5B172C24DF87}"/>
              </a:ext>
            </a:extLst>
          </p:cNvPr>
          <p:cNvSpPr txBox="1">
            <a:spLocks noGrp="1"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_GB2312" pitchFamily="49" charset="-122"/>
              </a:rPr>
              <a:t>第一课</a:t>
            </a:r>
          </a:p>
        </p:txBody>
      </p:sp>
      <p:sp>
        <p:nvSpPr>
          <p:cNvPr id="22535" name="灯片编号占位符 6">
            <a:extLst>
              <a:ext uri="{FF2B5EF4-FFF2-40B4-BE49-F238E27FC236}">
                <a16:creationId xmlns:a16="http://schemas.microsoft.com/office/drawing/2014/main" id="{ECCA22B7-6493-31F0-AA89-B287E2DA7597}"/>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fld id="{2529F1E6-377B-458F-B01B-651EEF2AEF62}" type="slidenum">
              <a:rPr lang="en-US" altLang="zh-CN">
                <a:ea typeface="楷体_GB2312" pitchFamily="49" charset="-122"/>
              </a:rPr>
              <a:pPr algn="r" eaLnBrk="1" hangingPunct="1"/>
              <a:t>11</a:t>
            </a:fld>
            <a:endParaRPr lang="en-US" altLang="zh-CN">
              <a:ea typeface="楷体_GB2312"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Rectangle 10">
            <a:extLst>
              <a:ext uri="{FF2B5EF4-FFF2-40B4-BE49-F238E27FC236}">
                <a16:creationId xmlns:a16="http://schemas.microsoft.com/office/drawing/2014/main" id="{2A5314F3-AE84-7B1A-1031-333E954538B2}"/>
              </a:ext>
            </a:extLst>
          </p:cNvPr>
          <p:cNvSpPr>
            <a:spLocks noGrp="1" noChangeArrowheads="1"/>
          </p:cNvSpPr>
          <p:nvPr>
            <p:ph type="sldNum" sz="quarter" idx="10"/>
          </p:nvPr>
        </p:nvSpPr>
        <p:spPr>
          <a:ln/>
        </p:spPr>
        <p:txBody>
          <a:bodyPr/>
          <a:lstStyle>
            <a:lvl1pPr>
              <a:defRPr/>
            </a:lvl1pPr>
          </a:lstStyle>
          <a:p>
            <a:pPr>
              <a:defRPr/>
            </a:pPr>
            <a:fld id="{5F476107-36E9-4A2D-8692-66D5828D936D}" type="slidenum">
              <a:rPr lang="en-US" altLang="zh-CN"/>
              <a:pPr>
                <a:defRPr/>
              </a:pPr>
              <a:t>‹#›</a:t>
            </a:fld>
            <a:endParaRPr lang="en-US" altLang="zh-CN"/>
          </a:p>
        </p:txBody>
      </p:sp>
    </p:spTree>
    <p:extLst>
      <p:ext uri="{BB962C8B-B14F-4D97-AF65-F5344CB8AC3E}">
        <p14:creationId xmlns:p14="http://schemas.microsoft.com/office/powerpoint/2010/main" val="190458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0">
            <a:extLst>
              <a:ext uri="{FF2B5EF4-FFF2-40B4-BE49-F238E27FC236}">
                <a16:creationId xmlns:a16="http://schemas.microsoft.com/office/drawing/2014/main" id="{44E2B2F7-FA8D-2BFA-868C-3F4893C083C6}"/>
              </a:ext>
            </a:extLst>
          </p:cNvPr>
          <p:cNvSpPr>
            <a:spLocks noGrp="1" noChangeArrowheads="1"/>
          </p:cNvSpPr>
          <p:nvPr>
            <p:ph type="sldNum" sz="quarter" idx="10"/>
          </p:nvPr>
        </p:nvSpPr>
        <p:spPr>
          <a:ln/>
        </p:spPr>
        <p:txBody>
          <a:bodyPr/>
          <a:lstStyle>
            <a:lvl1pPr>
              <a:defRPr/>
            </a:lvl1pPr>
          </a:lstStyle>
          <a:p>
            <a:pPr>
              <a:defRPr/>
            </a:pPr>
            <a:fld id="{F124ACCC-DE64-418D-8787-0EE829725E51}" type="slidenum">
              <a:rPr lang="en-US" altLang="zh-CN"/>
              <a:pPr>
                <a:defRPr/>
              </a:pPr>
              <a:t>‹#›</a:t>
            </a:fld>
            <a:endParaRPr lang="en-US" altLang="zh-CN"/>
          </a:p>
        </p:txBody>
      </p:sp>
    </p:spTree>
    <p:extLst>
      <p:ext uri="{BB962C8B-B14F-4D97-AF65-F5344CB8AC3E}">
        <p14:creationId xmlns:p14="http://schemas.microsoft.com/office/powerpoint/2010/main" val="2720375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0">
            <a:extLst>
              <a:ext uri="{FF2B5EF4-FFF2-40B4-BE49-F238E27FC236}">
                <a16:creationId xmlns:a16="http://schemas.microsoft.com/office/drawing/2014/main" id="{C21643D1-1A0C-212F-93C2-9ED707F48702}"/>
              </a:ext>
            </a:extLst>
          </p:cNvPr>
          <p:cNvSpPr>
            <a:spLocks noGrp="1" noChangeArrowheads="1"/>
          </p:cNvSpPr>
          <p:nvPr>
            <p:ph type="sldNum" sz="quarter" idx="10"/>
          </p:nvPr>
        </p:nvSpPr>
        <p:spPr>
          <a:ln/>
        </p:spPr>
        <p:txBody>
          <a:bodyPr/>
          <a:lstStyle>
            <a:lvl1pPr>
              <a:defRPr/>
            </a:lvl1pPr>
          </a:lstStyle>
          <a:p>
            <a:pPr>
              <a:defRPr/>
            </a:pPr>
            <a:fld id="{D2C2AA90-52B5-40C8-9C27-65ADA924C95F}" type="slidenum">
              <a:rPr lang="en-US" altLang="zh-CN"/>
              <a:pPr>
                <a:defRPr/>
              </a:pPr>
              <a:t>‹#›</a:t>
            </a:fld>
            <a:endParaRPr lang="en-US" altLang="zh-CN"/>
          </a:p>
        </p:txBody>
      </p:sp>
    </p:spTree>
    <p:extLst>
      <p:ext uri="{BB962C8B-B14F-4D97-AF65-F5344CB8AC3E}">
        <p14:creationId xmlns:p14="http://schemas.microsoft.com/office/powerpoint/2010/main" val="1404943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10">
            <a:extLst>
              <a:ext uri="{FF2B5EF4-FFF2-40B4-BE49-F238E27FC236}">
                <a16:creationId xmlns:a16="http://schemas.microsoft.com/office/drawing/2014/main" id="{F6EAA918-5272-DC56-8B96-8F8F7B276844}"/>
              </a:ext>
            </a:extLst>
          </p:cNvPr>
          <p:cNvSpPr>
            <a:spLocks noGrp="1" noChangeArrowheads="1"/>
          </p:cNvSpPr>
          <p:nvPr>
            <p:ph type="sldNum" sz="quarter" idx="10"/>
          </p:nvPr>
        </p:nvSpPr>
        <p:spPr>
          <a:ln/>
        </p:spPr>
        <p:txBody>
          <a:bodyPr/>
          <a:lstStyle>
            <a:lvl1pPr>
              <a:defRPr/>
            </a:lvl1pPr>
          </a:lstStyle>
          <a:p>
            <a:pPr>
              <a:defRPr/>
            </a:pPr>
            <a:fld id="{25C01F6B-9351-472E-B82C-9790F31BB6D1}" type="slidenum">
              <a:rPr lang="en-US" altLang="zh-CN"/>
              <a:pPr>
                <a:defRPr/>
              </a:pPr>
              <a:t>‹#›</a:t>
            </a:fld>
            <a:endParaRPr lang="en-US" altLang="zh-CN"/>
          </a:p>
        </p:txBody>
      </p:sp>
    </p:spTree>
    <p:extLst>
      <p:ext uri="{BB962C8B-B14F-4D97-AF65-F5344CB8AC3E}">
        <p14:creationId xmlns:p14="http://schemas.microsoft.com/office/powerpoint/2010/main" val="3653623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825625"/>
            <a:ext cx="3867150" cy="2098675"/>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4076700"/>
            <a:ext cx="3867150" cy="21002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10">
            <a:extLst>
              <a:ext uri="{FF2B5EF4-FFF2-40B4-BE49-F238E27FC236}">
                <a16:creationId xmlns:a16="http://schemas.microsoft.com/office/drawing/2014/main" id="{4F27B996-574D-9C4E-6173-7D94A97FC9EC}"/>
              </a:ext>
            </a:extLst>
          </p:cNvPr>
          <p:cNvSpPr>
            <a:spLocks noGrp="1" noChangeArrowheads="1"/>
          </p:cNvSpPr>
          <p:nvPr>
            <p:ph type="sldNum" sz="quarter" idx="10"/>
          </p:nvPr>
        </p:nvSpPr>
        <p:spPr>
          <a:ln/>
        </p:spPr>
        <p:txBody>
          <a:bodyPr/>
          <a:lstStyle>
            <a:lvl1pPr>
              <a:defRPr/>
            </a:lvl1pPr>
          </a:lstStyle>
          <a:p>
            <a:pPr>
              <a:defRPr/>
            </a:pPr>
            <a:fld id="{4C682734-2C28-48F0-B9A6-58FF926E4888}" type="slidenum">
              <a:rPr lang="en-US" altLang="zh-CN"/>
              <a:pPr>
                <a:defRPr/>
              </a:pPr>
              <a:t>‹#›</a:t>
            </a:fld>
            <a:endParaRPr lang="en-US" altLang="zh-CN"/>
          </a:p>
        </p:txBody>
      </p:sp>
    </p:spTree>
    <p:extLst>
      <p:ext uri="{BB962C8B-B14F-4D97-AF65-F5344CB8AC3E}">
        <p14:creationId xmlns:p14="http://schemas.microsoft.com/office/powerpoint/2010/main" val="629131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0">
            <a:extLst>
              <a:ext uri="{FF2B5EF4-FFF2-40B4-BE49-F238E27FC236}">
                <a16:creationId xmlns:a16="http://schemas.microsoft.com/office/drawing/2014/main" id="{2719CAF6-F0D5-3BB8-7AA1-D744DBBFFC93}"/>
              </a:ext>
            </a:extLst>
          </p:cNvPr>
          <p:cNvSpPr>
            <a:spLocks noGrp="1" noChangeArrowheads="1"/>
          </p:cNvSpPr>
          <p:nvPr>
            <p:ph type="sldNum" sz="quarter" idx="10"/>
          </p:nvPr>
        </p:nvSpPr>
        <p:spPr>
          <a:ln/>
        </p:spPr>
        <p:txBody>
          <a:bodyPr/>
          <a:lstStyle>
            <a:lvl1pPr>
              <a:defRPr/>
            </a:lvl1pPr>
          </a:lstStyle>
          <a:p>
            <a:pPr>
              <a:defRPr/>
            </a:pPr>
            <a:fld id="{E0665359-11C3-4498-A7B7-009ADDA384EA}" type="slidenum">
              <a:rPr lang="en-US" altLang="zh-CN"/>
              <a:pPr>
                <a:defRPr/>
              </a:pPr>
              <a:t>‹#›</a:t>
            </a:fld>
            <a:endParaRPr lang="en-US" altLang="zh-CN"/>
          </a:p>
        </p:txBody>
      </p:sp>
    </p:spTree>
    <p:extLst>
      <p:ext uri="{BB962C8B-B14F-4D97-AF65-F5344CB8AC3E}">
        <p14:creationId xmlns:p14="http://schemas.microsoft.com/office/powerpoint/2010/main" val="3608598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10">
            <a:extLst>
              <a:ext uri="{FF2B5EF4-FFF2-40B4-BE49-F238E27FC236}">
                <a16:creationId xmlns:a16="http://schemas.microsoft.com/office/drawing/2014/main" id="{634A8882-49A7-9B7A-0578-EE0D89AFB471}"/>
              </a:ext>
            </a:extLst>
          </p:cNvPr>
          <p:cNvSpPr>
            <a:spLocks noGrp="1" noChangeArrowheads="1"/>
          </p:cNvSpPr>
          <p:nvPr>
            <p:ph type="sldNum" sz="quarter" idx="10"/>
          </p:nvPr>
        </p:nvSpPr>
        <p:spPr>
          <a:ln/>
        </p:spPr>
        <p:txBody>
          <a:bodyPr/>
          <a:lstStyle>
            <a:lvl1pPr>
              <a:defRPr/>
            </a:lvl1pPr>
          </a:lstStyle>
          <a:p>
            <a:pPr>
              <a:defRPr/>
            </a:pPr>
            <a:fld id="{AF544622-D2A9-4942-951E-E16023A752D0}" type="slidenum">
              <a:rPr lang="en-US" altLang="zh-CN"/>
              <a:pPr>
                <a:defRPr/>
              </a:pPr>
              <a:t>‹#›</a:t>
            </a:fld>
            <a:endParaRPr lang="en-US" altLang="zh-CN"/>
          </a:p>
        </p:txBody>
      </p:sp>
    </p:spTree>
    <p:extLst>
      <p:ext uri="{BB962C8B-B14F-4D97-AF65-F5344CB8AC3E}">
        <p14:creationId xmlns:p14="http://schemas.microsoft.com/office/powerpoint/2010/main" val="578393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a:extLst>
              <a:ext uri="{FF2B5EF4-FFF2-40B4-BE49-F238E27FC236}">
                <a16:creationId xmlns:a16="http://schemas.microsoft.com/office/drawing/2014/main" id="{7EF42BCF-064F-DD9C-327F-14B3206067F3}"/>
              </a:ext>
            </a:extLst>
          </p:cNvPr>
          <p:cNvSpPr>
            <a:spLocks noGrp="1" noChangeArrowheads="1"/>
          </p:cNvSpPr>
          <p:nvPr>
            <p:ph type="sldNum" sz="quarter" idx="10"/>
          </p:nvPr>
        </p:nvSpPr>
        <p:spPr>
          <a:ln/>
        </p:spPr>
        <p:txBody>
          <a:bodyPr/>
          <a:lstStyle>
            <a:lvl1pPr>
              <a:defRPr/>
            </a:lvl1pPr>
          </a:lstStyle>
          <a:p>
            <a:pPr>
              <a:defRPr/>
            </a:pPr>
            <a:fld id="{803A220C-72F7-43CE-A75B-0C03FD2C91D4}" type="slidenum">
              <a:rPr lang="en-US" altLang="zh-CN"/>
              <a:pPr>
                <a:defRPr/>
              </a:pPr>
              <a:t>‹#›</a:t>
            </a:fld>
            <a:endParaRPr lang="en-US" altLang="zh-CN"/>
          </a:p>
        </p:txBody>
      </p:sp>
    </p:spTree>
    <p:extLst>
      <p:ext uri="{BB962C8B-B14F-4D97-AF65-F5344CB8AC3E}">
        <p14:creationId xmlns:p14="http://schemas.microsoft.com/office/powerpoint/2010/main" val="1070850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0">
            <a:extLst>
              <a:ext uri="{FF2B5EF4-FFF2-40B4-BE49-F238E27FC236}">
                <a16:creationId xmlns:a16="http://schemas.microsoft.com/office/drawing/2014/main" id="{51DF5102-C89F-B6E2-394D-655CCA82464D}"/>
              </a:ext>
            </a:extLst>
          </p:cNvPr>
          <p:cNvSpPr>
            <a:spLocks noGrp="1" noChangeArrowheads="1"/>
          </p:cNvSpPr>
          <p:nvPr>
            <p:ph type="sldNum" sz="quarter" idx="10"/>
          </p:nvPr>
        </p:nvSpPr>
        <p:spPr>
          <a:ln/>
        </p:spPr>
        <p:txBody>
          <a:bodyPr/>
          <a:lstStyle>
            <a:lvl1pPr>
              <a:defRPr/>
            </a:lvl1pPr>
          </a:lstStyle>
          <a:p>
            <a:pPr>
              <a:defRPr/>
            </a:pPr>
            <a:fld id="{867241A7-C7D4-41DA-9E3A-5A7376BDB9F8}" type="slidenum">
              <a:rPr lang="en-US" altLang="zh-CN"/>
              <a:pPr>
                <a:defRPr/>
              </a:pPr>
              <a:t>‹#›</a:t>
            </a:fld>
            <a:endParaRPr lang="en-US" altLang="zh-CN"/>
          </a:p>
        </p:txBody>
      </p:sp>
    </p:spTree>
    <p:extLst>
      <p:ext uri="{BB962C8B-B14F-4D97-AF65-F5344CB8AC3E}">
        <p14:creationId xmlns:p14="http://schemas.microsoft.com/office/powerpoint/2010/main" val="2127352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a:extLst>
              <a:ext uri="{FF2B5EF4-FFF2-40B4-BE49-F238E27FC236}">
                <a16:creationId xmlns:a16="http://schemas.microsoft.com/office/drawing/2014/main" id="{20402394-9DE4-426A-2849-8481FBB01933}"/>
              </a:ext>
            </a:extLst>
          </p:cNvPr>
          <p:cNvSpPr>
            <a:spLocks noGrp="1" noChangeArrowheads="1"/>
          </p:cNvSpPr>
          <p:nvPr>
            <p:ph type="sldNum" sz="quarter" idx="10"/>
          </p:nvPr>
        </p:nvSpPr>
        <p:spPr>
          <a:ln/>
        </p:spPr>
        <p:txBody>
          <a:bodyPr/>
          <a:lstStyle>
            <a:lvl1pPr>
              <a:defRPr/>
            </a:lvl1pPr>
          </a:lstStyle>
          <a:p>
            <a:pPr>
              <a:defRPr/>
            </a:pPr>
            <a:fld id="{6AF164D2-57C4-4B0F-A5E7-8A251D0E8831}" type="slidenum">
              <a:rPr lang="en-US" altLang="zh-CN"/>
              <a:pPr>
                <a:defRPr/>
              </a:pPr>
              <a:t>‹#›</a:t>
            </a:fld>
            <a:endParaRPr lang="en-US" altLang="zh-CN"/>
          </a:p>
        </p:txBody>
      </p:sp>
    </p:spTree>
    <p:extLst>
      <p:ext uri="{BB962C8B-B14F-4D97-AF65-F5344CB8AC3E}">
        <p14:creationId xmlns:p14="http://schemas.microsoft.com/office/powerpoint/2010/main" val="3390504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
            <a:extLst>
              <a:ext uri="{FF2B5EF4-FFF2-40B4-BE49-F238E27FC236}">
                <a16:creationId xmlns:a16="http://schemas.microsoft.com/office/drawing/2014/main" id="{15771647-73A5-69D6-591C-A9E5E662F05E}"/>
              </a:ext>
            </a:extLst>
          </p:cNvPr>
          <p:cNvSpPr>
            <a:spLocks noGrp="1" noChangeArrowheads="1"/>
          </p:cNvSpPr>
          <p:nvPr>
            <p:ph type="sldNum" sz="quarter" idx="10"/>
          </p:nvPr>
        </p:nvSpPr>
        <p:spPr>
          <a:ln/>
        </p:spPr>
        <p:txBody>
          <a:bodyPr/>
          <a:lstStyle>
            <a:lvl1pPr>
              <a:defRPr/>
            </a:lvl1pPr>
          </a:lstStyle>
          <a:p>
            <a:pPr>
              <a:defRPr/>
            </a:pPr>
            <a:fld id="{BAD9510E-8B50-4947-9DAF-1208DA238419}" type="slidenum">
              <a:rPr lang="en-US" altLang="zh-CN"/>
              <a:pPr>
                <a:defRPr/>
              </a:pPr>
              <a:t>‹#›</a:t>
            </a:fld>
            <a:endParaRPr lang="en-US" altLang="zh-CN"/>
          </a:p>
        </p:txBody>
      </p:sp>
    </p:spTree>
    <p:extLst>
      <p:ext uri="{BB962C8B-B14F-4D97-AF65-F5344CB8AC3E}">
        <p14:creationId xmlns:p14="http://schemas.microsoft.com/office/powerpoint/2010/main" val="250053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0">
            <a:extLst>
              <a:ext uri="{FF2B5EF4-FFF2-40B4-BE49-F238E27FC236}">
                <a16:creationId xmlns:a16="http://schemas.microsoft.com/office/drawing/2014/main" id="{5BFE9E3F-B545-CB35-ECC7-F7A9D23AC596}"/>
              </a:ext>
            </a:extLst>
          </p:cNvPr>
          <p:cNvSpPr>
            <a:spLocks noGrp="1" noChangeArrowheads="1"/>
          </p:cNvSpPr>
          <p:nvPr>
            <p:ph type="sldNum" sz="quarter" idx="10"/>
          </p:nvPr>
        </p:nvSpPr>
        <p:spPr>
          <a:ln/>
        </p:spPr>
        <p:txBody>
          <a:bodyPr/>
          <a:lstStyle>
            <a:lvl1pPr>
              <a:defRPr/>
            </a:lvl1pPr>
          </a:lstStyle>
          <a:p>
            <a:pPr>
              <a:defRPr/>
            </a:pPr>
            <a:fld id="{5DFC41E3-C7E0-48B5-ADF7-64F5A6332FEE}" type="slidenum">
              <a:rPr lang="en-US" altLang="zh-CN"/>
              <a:pPr>
                <a:defRPr/>
              </a:pPr>
              <a:t>‹#›</a:t>
            </a:fld>
            <a:endParaRPr lang="en-US" altLang="zh-CN"/>
          </a:p>
        </p:txBody>
      </p:sp>
    </p:spTree>
    <p:extLst>
      <p:ext uri="{BB962C8B-B14F-4D97-AF65-F5344CB8AC3E}">
        <p14:creationId xmlns:p14="http://schemas.microsoft.com/office/powerpoint/2010/main" val="16897874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Rectangle 10">
            <a:extLst>
              <a:ext uri="{FF2B5EF4-FFF2-40B4-BE49-F238E27FC236}">
                <a16:creationId xmlns:a16="http://schemas.microsoft.com/office/drawing/2014/main" id="{2AB6E5E2-4A6A-D2EF-BE39-D8FFFCFFCFB6}"/>
              </a:ext>
            </a:extLst>
          </p:cNvPr>
          <p:cNvSpPr>
            <a:spLocks noGrp="1" noChangeArrowheads="1"/>
          </p:cNvSpPr>
          <p:nvPr>
            <p:ph type="sldNum" sz="quarter" idx="10"/>
          </p:nvPr>
        </p:nvSpPr>
        <p:spPr>
          <a:ln/>
        </p:spPr>
        <p:txBody>
          <a:bodyPr/>
          <a:lstStyle>
            <a:lvl1pPr>
              <a:defRPr/>
            </a:lvl1pPr>
          </a:lstStyle>
          <a:p>
            <a:pPr>
              <a:defRPr/>
            </a:pPr>
            <a:fld id="{10CBDBA2-5A41-4F24-B0E3-ED2015858C3F}" type="slidenum">
              <a:rPr lang="en-US" altLang="zh-CN"/>
              <a:pPr>
                <a:defRPr/>
              </a:pPr>
              <a:t>‹#›</a:t>
            </a:fld>
            <a:endParaRPr lang="en-US" altLang="zh-CN"/>
          </a:p>
        </p:txBody>
      </p:sp>
    </p:spTree>
    <p:extLst>
      <p:ext uri="{BB962C8B-B14F-4D97-AF65-F5344CB8AC3E}">
        <p14:creationId xmlns:p14="http://schemas.microsoft.com/office/powerpoint/2010/main" val="3988438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9D73BCE3-2839-420A-6794-7B935359E4AD}"/>
              </a:ext>
            </a:extLst>
          </p:cNvPr>
          <p:cNvSpPr>
            <a:spLocks noGrp="1" noChangeArrowheads="1"/>
          </p:cNvSpPr>
          <p:nvPr>
            <p:ph type="sldNum" sz="quarter" idx="10"/>
          </p:nvPr>
        </p:nvSpPr>
        <p:spPr>
          <a:ln/>
        </p:spPr>
        <p:txBody>
          <a:bodyPr/>
          <a:lstStyle>
            <a:lvl1pPr>
              <a:defRPr/>
            </a:lvl1pPr>
          </a:lstStyle>
          <a:p>
            <a:pPr>
              <a:defRPr/>
            </a:pPr>
            <a:fld id="{67B6F73A-109B-4151-8325-C4C9914A82F9}" type="slidenum">
              <a:rPr lang="en-US" altLang="zh-CN"/>
              <a:pPr>
                <a:defRPr/>
              </a:pPr>
              <a:t>‹#›</a:t>
            </a:fld>
            <a:endParaRPr lang="en-US" altLang="zh-CN"/>
          </a:p>
        </p:txBody>
      </p:sp>
    </p:spTree>
    <p:extLst>
      <p:ext uri="{BB962C8B-B14F-4D97-AF65-F5344CB8AC3E}">
        <p14:creationId xmlns:p14="http://schemas.microsoft.com/office/powerpoint/2010/main" val="4273133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0">
            <a:extLst>
              <a:ext uri="{FF2B5EF4-FFF2-40B4-BE49-F238E27FC236}">
                <a16:creationId xmlns:a16="http://schemas.microsoft.com/office/drawing/2014/main" id="{80E1F0BF-9F5F-54A0-8695-C4E1E2EA6432}"/>
              </a:ext>
            </a:extLst>
          </p:cNvPr>
          <p:cNvSpPr>
            <a:spLocks noGrp="1" noChangeArrowheads="1"/>
          </p:cNvSpPr>
          <p:nvPr>
            <p:ph type="sldNum" sz="quarter" idx="10"/>
          </p:nvPr>
        </p:nvSpPr>
        <p:spPr>
          <a:ln/>
        </p:spPr>
        <p:txBody>
          <a:bodyPr/>
          <a:lstStyle>
            <a:lvl1pPr>
              <a:defRPr/>
            </a:lvl1pPr>
          </a:lstStyle>
          <a:p>
            <a:pPr>
              <a:defRPr/>
            </a:pPr>
            <a:fld id="{4C1ECB34-FD96-458A-97E7-1FC6495CE106}" type="slidenum">
              <a:rPr lang="en-US" altLang="zh-CN"/>
              <a:pPr>
                <a:defRPr/>
              </a:pPr>
              <a:t>‹#›</a:t>
            </a:fld>
            <a:endParaRPr lang="en-US" altLang="zh-CN"/>
          </a:p>
        </p:txBody>
      </p:sp>
    </p:spTree>
    <p:extLst>
      <p:ext uri="{BB962C8B-B14F-4D97-AF65-F5344CB8AC3E}">
        <p14:creationId xmlns:p14="http://schemas.microsoft.com/office/powerpoint/2010/main" val="588649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0">
            <a:extLst>
              <a:ext uri="{FF2B5EF4-FFF2-40B4-BE49-F238E27FC236}">
                <a16:creationId xmlns:a16="http://schemas.microsoft.com/office/drawing/2014/main" id="{5519434B-F89B-715D-31F1-036D02973241}"/>
              </a:ext>
            </a:extLst>
          </p:cNvPr>
          <p:cNvSpPr>
            <a:spLocks noGrp="1" noChangeArrowheads="1"/>
          </p:cNvSpPr>
          <p:nvPr>
            <p:ph type="sldNum" sz="quarter" idx="10"/>
          </p:nvPr>
        </p:nvSpPr>
        <p:spPr>
          <a:ln/>
        </p:spPr>
        <p:txBody>
          <a:bodyPr/>
          <a:lstStyle>
            <a:lvl1pPr>
              <a:defRPr/>
            </a:lvl1pPr>
          </a:lstStyle>
          <a:p>
            <a:pPr>
              <a:defRPr/>
            </a:pPr>
            <a:fld id="{881D3824-9961-4366-9FA2-090939D065C2}" type="slidenum">
              <a:rPr lang="en-US" altLang="zh-CN"/>
              <a:pPr>
                <a:defRPr/>
              </a:pPr>
              <a:t>‹#›</a:t>
            </a:fld>
            <a:endParaRPr lang="en-US" altLang="zh-CN"/>
          </a:p>
        </p:txBody>
      </p:sp>
    </p:spTree>
    <p:extLst>
      <p:ext uri="{BB962C8B-B14F-4D97-AF65-F5344CB8AC3E}">
        <p14:creationId xmlns:p14="http://schemas.microsoft.com/office/powerpoint/2010/main" val="61136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a:extLst>
              <a:ext uri="{FF2B5EF4-FFF2-40B4-BE49-F238E27FC236}">
                <a16:creationId xmlns:a16="http://schemas.microsoft.com/office/drawing/2014/main" id="{1D3351A3-659E-B6A1-FF82-8590EF217D38}"/>
              </a:ext>
            </a:extLst>
          </p:cNvPr>
          <p:cNvSpPr>
            <a:spLocks noGrp="1" noChangeArrowheads="1"/>
          </p:cNvSpPr>
          <p:nvPr>
            <p:ph type="sldNum" sz="quarter" idx="10"/>
          </p:nvPr>
        </p:nvSpPr>
        <p:spPr>
          <a:ln/>
        </p:spPr>
        <p:txBody>
          <a:bodyPr/>
          <a:lstStyle>
            <a:lvl1pPr>
              <a:defRPr/>
            </a:lvl1pPr>
          </a:lstStyle>
          <a:p>
            <a:pPr>
              <a:defRPr/>
            </a:pPr>
            <a:fld id="{22967BB1-D046-4145-88D5-1C2650EC0ED7}" type="slidenum">
              <a:rPr lang="en-US" altLang="zh-CN"/>
              <a:pPr>
                <a:defRPr/>
              </a:pPr>
              <a:t>‹#›</a:t>
            </a:fld>
            <a:endParaRPr lang="en-US" altLang="zh-CN"/>
          </a:p>
        </p:txBody>
      </p:sp>
    </p:spTree>
    <p:extLst>
      <p:ext uri="{BB962C8B-B14F-4D97-AF65-F5344CB8AC3E}">
        <p14:creationId xmlns:p14="http://schemas.microsoft.com/office/powerpoint/2010/main" val="148848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a:extLst>
              <a:ext uri="{FF2B5EF4-FFF2-40B4-BE49-F238E27FC236}">
                <a16:creationId xmlns:a16="http://schemas.microsoft.com/office/drawing/2014/main" id="{AD374F5D-E89C-26DF-B0BA-E140629418E4}"/>
              </a:ext>
            </a:extLst>
          </p:cNvPr>
          <p:cNvSpPr>
            <a:spLocks noGrp="1" noChangeArrowheads="1"/>
          </p:cNvSpPr>
          <p:nvPr>
            <p:ph type="sldNum" sz="quarter" idx="10"/>
          </p:nvPr>
        </p:nvSpPr>
        <p:spPr>
          <a:ln/>
        </p:spPr>
        <p:txBody>
          <a:bodyPr/>
          <a:lstStyle>
            <a:lvl1pPr>
              <a:defRPr/>
            </a:lvl1pPr>
          </a:lstStyle>
          <a:p>
            <a:pPr>
              <a:defRPr/>
            </a:pPr>
            <a:fld id="{3A3A7383-E5BD-4825-977F-B81FA5B8FE00}" type="slidenum">
              <a:rPr lang="en-US" altLang="zh-CN"/>
              <a:pPr>
                <a:defRPr/>
              </a:pPr>
              <a:t>‹#›</a:t>
            </a:fld>
            <a:endParaRPr lang="en-US" altLang="zh-CN"/>
          </a:p>
        </p:txBody>
      </p:sp>
    </p:spTree>
    <p:extLst>
      <p:ext uri="{BB962C8B-B14F-4D97-AF65-F5344CB8AC3E}">
        <p14:creationId xmlns:p14="http://schemas.microsoft.com/office/powerpoint/2010/main" val="9172655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
            <a:extLst>
              <a:ext uri="{FF2B5EF4-FFF2-40B4-BE49-F238E27FC236}">
                <a16:creationId xmlns:a16="http://schemas.microsoft.com/office/drawing/2014/main" id="{6188B7E8-B3B1-0963-F6C2-51047CD7E285}"/>
              </a:ext>
            </a:extLst>
          </p:cNvPr>
          <p:cNvSpPr>
            <a:spLocks noGrp="1" noChangeArrowheads="1"/>
          </p:cNvSpPr>
          <p:nvPr>
            <p:ph type="sldNum" sz="quarter" idx="10"/>
          </p:nvPr>
        </p:nvSpPr>
        <p:spPr>
          <a:ln/>
        </p:spPr>
        <p:txBody>
          <a:bodyPr/>
          <a:lstStyle>
            <a:lvl1pPr>
              <a:defRPr/>
            </a:lvl1pPr>
          </a:lstStyle>
          <a:p>
            <a:pPr>
              <a:defRPr/>
            </a:pPr>
            <a:fld id="{BAC2911D-41AD-45C5-AB3B-F9C4588E526D}" type="slidenum">
              <a:rPr lang="en-US" altLang="zh-CN"/>
              <a:pPr>
                <a:defRPr/>
              </a:pPr>
              <a:t>‹#›</a:t>
            </a:fld>
            <a:endParaRPr lang="en-US" altLang="zh-CN"/>
          </a:p>
        </p:txBody>
      </p:sp>
    </p:spTree>
    <p:extLst>
      <p:ext uri="{BB962C8B-B14F-4D97-AF65-F5344CB8AC3E}">
        <p14:creationId xmlns:p14="http://schemas.microsoft.com/office/powerpoint/2010/main" val="40428115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825625"/>
            <a:ext cx="3867150" cy="20986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76700"/>
            <a:ext cx="3867150" cy="21002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
            <a:extLst>
              <a:ext uri="{FF2B5EF4-FFF2-40B4-BE49-F238E27FC236}">
                <a16:creationId xmlns:a16="http://schemas.microsoft.com/office/drawing/2014/main" id="{E7C3F0B8-D34C-FB80-5F3D-5C9AAB6B28A8}"/>
              </a:ext>
            </a:extLst>
          </p:cNvPr>
          <p:cNvSpPr>
            <a:spLocks noGrp="1" noChangeArrowheads="1"/>
          </p:cNvSpPr>
          <p:nvPr>
            <p:ph type="sldNum" sz="quarter" idx="10"/>
          </p:nvPr>
        </p:nvSpPr>
        <p:spPr>
          <a:ln/>
        </p:spPr>
        <p:txBody>
          <a:bodyPr/>
          <a:lstStyle>
            <a:lvl1pPr>
              <a:defRPr/>
            </a:lvl1pPr>
          </a:lstStyle>
          <a:p>
            <a:pPr>
              <a:defRPr/>
            </a:pPr>
            <a:fld id="{369156CB-8EC9-4863-96F4-5D2883AA216F}" type="slidenum">
              <a:rPr lang="en-US" altLang="zh-CN"/>
              <a:pPr>
                <a:defRPr/>
              </a:pPr>
              <a:t>‹#›</a:t>
            </a:fld>
            <a:endParaRPr lang="en-US" altLang="zh-CN"/>
          </a:p>
        </p:txBody>
      </p:sp>
    </p:spTree>
    <p:extLst>
      <p:ext uri="{BB962C8B-B14F-4D97-AF65-F5344CB8AC3E}">
        <p14:creationId xmlns:p14="http://schemas.microsoft.com/office/powerpoint/2010/main" val="15338904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a:extLst>
              <a:ext uri="{FF2B5EF4-FFF2-40B4-BE49-F238E27FC236}">
                <a16:creationId xmlns:a16="http://schemas.microsoft.com/office/drawing/2014/main" id="{09E32302-7463-4006-C7FF-7E94FBDA5750}"/>
              </a:ext>
            </a:extLst>
          </p:cNvPr>
          <p:cNvSpPr>
            <a:spLocks noGrp="1" noChangeArrowheads="1"/>
          </p:cNvSpPr>
          <p:nvPr>
            <p:ph type="sldNum" sz="quarter" idx="10"/>
          </p:nvPr>
        </p:nvSpPr>
        <p:spPr>
          <a:ln/>
        </p:spPr>
        <p:txBody>
          <a:bodyPr/>
          <a:lstStyle>
            <a:lvl1pPr>
              <a:defRPr/>
            </a:lvl1pPr>
          </a:lstStyle>
          <a:p>
            <a:pPr>
              <a:defRPr/>
            </a:pPr>
            <a:fld id="{9F39671E-475E-41DF-A467-3D3EF5CCC20E}" type="slidenum">
              <a:rPr lang="en-US" altLang="zh-CN"/>
              <a:pPr>
                <a:defRPr/>
              </a:pPr>
              <a:t>‹#›</a:t>
            </a:fld>
            <a:endParaRPr lang="en-US" altLang="zh-CN"/>
          </a:p>
        </p:txBody>
      </p:sp>
    </p:spTree>
    <p:extLst>
      <p:ext uri="{BB962C8B-B14F-4D97-AF65-F5344CB8AC3E}">
        <p14:creationId xmlns:p14="http://schemas.microsoft.com/office/powerpoint/2010/main" val="470709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p>
        </p:txBody>
      </p:sp>
      <p:sp>
        <p:nvSpPr>
          <p:cNvPr id="4" name="Rectangle 10">
            <a:extLst>
              <a:ext uri="{FF2B5EF4-FFF2-40B4-BE49-F238E27FC236}">
                <a16:creationId xmlns:a16="http://schemas.microsoft.com/office/drawing/2014/main" id="{637ACCD7-5800-4E88-9DDB-78C1332A0B4D}"/>
              </a:ext>
            </a:extLst>
          </p:cNvPr>
          <p:cNvSpPr>
            <a:spLocks noGrp="1" noChangeArrowheads="1"/>
          </p:cNvSpPr>
          <p:nvPr>
            <p:ph type="sldNum" sz="quarter" idx="10"/>
          </p:nvPr>
        </p:nvSpPr>
        <p:spPr>
          <a:ln/>
        </p:spPr>
        <p:txBody>
          <a:bodyPr/>
          <a:lstStyle>
            <a:lvl1pPr>
              <a:defRPr/>
            </a:lvl1pPr>
          </a:lstStyle>
          <a:p>
            <a:pPr>
              <a:defRPr/>
            </a:pPr>
            <a:fld id="{56C6460D-1367-401F-B1C3-58C5488B6F8A}" type="slidenum">
              <a:rPr lang="en-US" altLang="zh-CN"/>
              <a:pPr>
                <a:defRPr/>
              </a:pPr>
              <a:t>‹#›</a:t>
            </a:fld>
            <a:endParaRPr lang="en-US" altLang="zh-CN"/>
          </a:p>
        </p:txBody>
      </p:sp>
    </p:spTree>
    <p:extLst>
      <p:ext uri="{BB962C8B-B14F-4D97-AF65-F5344CB8AC3E}">
        <p14:creationId xmlns:p14="http://schemas.microsoft.com/office/powerpoint/2010/main" val="213926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0">
            <a:extLst>
              <a:ext uri="{FF2B5EF4-FFF2-40B4-BE49-F238E27FC236}">
                <a16:creationId xmlns:a16="http://schemas.microsoft.com/office/drawing/2014/main" id="{71DA72C6-1CD1-9D2B-BD2C-1905F2860918}"/>
              </a:ext>
            </a:extLst>
          </p:cNvPr>
          <p:cNvSpPr>
            <a:spLocks noGrp="1" noChangeArrowheads="1"/>
          </p:cNvSpPr>
          <p:nvPr>
            <p:ph type="sldNum" sz="quarter" idx="10"/>
          </p:nvPr>
        </p:nvSpPr>
        <p:spPr>
          <a:ln/>
        </p:spPr>
        <p:txBody>
          <a:bodyPr/>
          <a:lstStyle>
            <a:lvl1pPr>
              <a:defRPr/>
            </a:lvl1pPr>
          </a:lstStyle>
          <a:p>
            <a:pPr>
              <a:defRPr/>
            </a:pPr>
            <a:fld id="{5AABC8C2-FBDD-4D89-BA81-957C503E062E}" type="slidenum">
              <a:rPr lang="en-US" altLang="zh-CN"/>
              <a:pPr>
                <a:defRPr/>
              </a:pPr>
              <a:t>‹#›</a:t>
            </a:fld>
            <a:endParaRPr lang="en-US" altLang="zh-CN"/>
          </a:p>
        </p:txBody>
      </p:sp>
    </p:spTree>
    <p:extLst>
      <p:ext uri="{BB962C8B-B14F-4D97-AF65-F5344CB8AC3E}">
        <p14:creationId xmlns:p14="http://schemas.microsoft.com/office/powerpoint/2010/main" val="98899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0">
            <a:extLst>
              <a:ext uri="{FF2B5EF4-FFF2-40B4-BE49-F238E27FC236}">
                <a16:creationId xmlns:a16="http://schemas.microsoft.com/office/drawing/2014/main" id="{DB83E1F4-C231-F1FB-4021-0ABBD3426902}"/>
              </a:ext>
            </a:extLst>
          </p:cNvPr>
          <p:cNvSpPr>
            <a:spLocks noGrp="1" noChangeArrowheads="1"/>
          </p:cNvSpPr>
          <p:nvPr>
            <p:ph type="sldNum" sz="quarter" idx="10"/>
          </p:nvPr>
        </p:nvSpPr>
        <p:spPr>
          <a:ln/>
        </p:spPr>
        <p:txBody>
          <a:bodyPr/>
          <a:lstStyle>
            <a:lvl1pPr>
              <a:defRPr/>
            </a:lvl1pPr>
          </a:lstStyle>
          <a:p>
            <a:pPr>
              <a:defRPr/>
            </a:pPr>
            <a:fld id="{AFF191D9-8BFF-4E58-8ECD-EF7CE2704728}" type="slidenum">
              <a:rPr lang="en-US" altLang="zh-CN"/>
              <a:pPr>
                <a:defRPr/>
              </a:pPr>
              <a:t>‹#›</a:t>
            </a:fld>
            <a:endParaRPr lang="en-US" altLang="zh-CN"/>
          </a:p>
        </p:txBody>
      </p:sp>
    </p:spTree>
    <p:extLst>
      <p:ext uri="{BB962C8B-B14F-4D97-AF65-F5344CB8AC3E}">
        <p14:creationId xmlns:p14="http://schemas.microsoft.com/office/powerpoint/2010/main" val="38141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a:t>单击此处编辑母版标题样式</a:t>
            </a:r>
          </a:p>
        </p:txBody>
      </p:sp>
      <p:sp>
        <p:nvSpPr>
          <p:cNvPr id="3" name="Rectangle 10">
            <a:extLst>
              <a:ext uri="{FF2B5EF4-FFF2-40B4-BE49-F238E27FC236}">
                <a16:creationId xmlns:a16="http://schemas.microsoft.com/office/drawing/2014/main" id="{A73E5ACC-650F-14B1-FA87-1852D474C254}"/>
              </a:ext>
            </a:extLst>
          </p:cNvPr>
          <p:cNvSpPr>
            <a:spLocks noGrp="1" noChangeArrowheads="1"/>
          </p:cNvSpPr>
          <p:nvPr>
            <p:ph type="sldNum" sz="quarter" idx="10"/>
          </p:nvPr>
        </p:nvSpPr>
        <p:spPr>
          <a:ln/>
        </p:spPr>
        <p:txBody>
          <a:bodyPr/>
          <a:lstStyle>
            <a:lvl1pPr>
              <a:defRPr/>
            </a:lvl1pPr>
          </a:lstStyle>
          <a:p>
            <a:pPr>
              <a:defRPr/>
            </a:pPr>
            <a:fld id="{7878C6B1-C5A1-4FB5-8080-327465C4201F}" type="slidenum">
              <a:rPr lang="en-US" altLang="zh-CN"/>
              <a:pPr>
                <a:defRPr/>
              </a:pPr>
              <a:t>‹#›</a:t>
            </a:fld>
            <a:endParaRPr lang="en-US" altLang="zh-CN"/>
          </a:p>
        </p:txBody>
      </p:sp>
    </p:spTree>
    <p:extLst>
      <p:ext uri="{BB962C8B-B14F-4D97-AF65-F5344CB8AC3E}">
        <p14:creationId xmlns:p14="http://schemas.microsoft.com/office/powerpoint/2010/main" val="216319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228F03DA-DE20-D3C9-A392-416C458B4F46}"/>
              </a:ext>
            </a:extLst>
          </p:cNvPr>
          <p:cNvSpPr>
            <a:spLocks noGrp="1" noChangeArrowheads="1"/>
          </p:cNvSpPr>
          <p:nvPr>
            <p:ph type="sldNum" sz="quarter" idx="10"/>
          </p:nvPr>
        </p:nvSpPr>
        <p:spPr>
          <a:ln/>
        </p:spPr>
        <p:txBody>
          <a:bodyPr/>
          <a:lstStyle>
            <a:lvl1pPr>
              <a:defRPr/>
            </a:lvl1pPr>
          </a:lstStyle>
          <a:p>
            <a:pPr>
              <a:defRPr/>
            </a:pPr>
            <a:fld id="{534DF974-AF1D-41A6-8D38-E28D81D2751C}" type="slidenum">
              <a:rPr lang="en-US" altLang="zh-CN"/>
              <a:pPr>
                <a:defRPr/>
              </a:pPr>
              <a:t>‹#›</a:t>
            </a:fld>
            <a:endParaRPr lang="en-US" altLang="zh-CN"/>
          </a:p>
        </p:txBody>
      </p:sp>
    </p:spTree>
    <p:extLst>
      <p:ext uri="{BB962C8B-B14F-4D97-AF65-F5344CB8AC3E}">
        <p14:creationId xmlns:p14="http://schemas.microsoft.com/office/powerpoint/2010/main" val="407469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10">
            <a:extLst>
              <a:ext uri="{FF2B5EF4-FFF2-40B4-BE49-F238E27FC236}">
                <a16:creationId xmlns:a16="http://schemas.microsoft.com/office/drawing/2014/main" id="{BC291554-86B2-1626-423B-87522024EBA1}"/>
              </a:ext>
            </a:extLst>
          </p:cNvPr>
          <p:cNvSpPr>
            <a:spLocks noGrp="1" noChangeArrowheads="1"/>
          </p:cNvSpPr>
          <p:nvPr>
            <p:ph type="sldNum" sz="quarter" idx="10"/>
          </p:nvPr>
        </p:nvSpPr>
        <p:spPr>
          <a:ln/>
        </p:spPr>
        <p:txBody>
          <a:bodyPr/>
          <a:lstStyle>
            <a:lvl1pPr>
              <a:defRPr/>
            </a:lvl1pPr>
          </a:lstStyle>
          <a:p>
            <a:pPr>
              <a:defRPr/>
            </a:pPr>
            <a:fld id="{543557EE-87BA-4138-A911-594B56E36996}" type="slidenum">
              <a:rPr lang="en-US" altLang="zh-CN"/>
              <a:pPr>
                <a:defRPr/>
              </a:pPr>
              <a:t>‹#›</a:t>
            </a:fld>
            <a:endParaRPr lang="en-US" altLang="zh-CN"/>
          </a:p>
        </p:txBody>
      </p:sp>
    </p:spTree>
    <p:extLst>
      <p:ext uri="{BB962C8B-B14F-4D97-AF65-F5344CB8AC3E}">
        <p14:creationId xmlns:p14="http://schemas.microsoft.com/office/powerpoint/2010/main" val="50899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10">
            <a:extLst>
              <a:ext uri="{FF2B5EF4-FFF2-40B4-BE49-F238E27FC236}">
                <a16:creationId xmlns:a16="http://schemas.microsoft.com/office/drawing/2014/main" id="{83CFCCB6-90B1-F748-9B29-9D3E8D091C98}"/>
              </a:ext>
            </a:extLst>
          </p:cNvPr>
          <p:cNvSpPr>
            <a:spLocks noGrp="1" noChangeArrowheads="1"/>
          </p:cNvSpPr>
          <p:nvPr>
            <p:ph type="sldNum" sz="quarter" idx="10"/>
          </p:nvPr>
        </p:nvSpPr>
        <p:spPr>
          <a:ln/>
        </p:spPr>
        <p:txBody>
          <a:bodyPr/>
          <a:lstStyle>
            <a:lvl1pPr>
              <a:defRPr/>
            </a:lvl1pPr>
          </a:lstStyle>
          <a:p>
            <a:pPr>
              <a:defRPr/>
            </a:pPr>
            <a:fld id="{022AE020-F5CF-43E6-8933-0A83FACEF20A}" type="slidenum">
              <a:rPr lang="en-US" altLang="zh-CN"/>
              <a:pPr>
                <a:defRPr/>
              </a:pPr>
              <a:t>‹#›</a:t>
            </a:fld>
            <a:endParaRPr lang="en-US" altLang="zh-CN"/>
          </a:p>
        </p:txBody>
      </p:sp>
    </p:spTree>
    <p:extLst>
      <p:ext uri="{BB962C8B-B14F-4D97-AF65-F5344CB8AC3E}">
        <p14:creationId xmlns:p14="http://schemas.microsoft.com/office/powerpoint/2010/main" val="667782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716804" name="Rectangle 4">
            <a:extLst>
              <a:ext uri="{FF2B5EF4-FFF2-40B4-BE49-F238E27FC236}">
                <a16:creationId xmlns:a16="http://schemas.microsoft.com/office/drawing/2014/main" id="{A9D6C28C-0892-5968-85D9-C259288E91ED}"/>
              </a:ext>
            </a:extLst>
          </p:cNvPr>
          <p:cNvSpPr>
            <a:spLocks noChangeArrowheads="1"/>
          </p:cNvSpPr>
          <p:nvPr/>
        </p:nvSpPr>
        <p:spPr bwMode="ltGray">
          <a:xfrm>
            <a:off x="2268538" y="44450"/>
            <a:ext cx="5399087" cy="350838"/>
          </a:xfrm>
          <a:prstGeom prst="rect">
            <a:avLst/>
          </a:prstGeom>
          <a:noFill/>
          <a:ln>
            <a:noFill/>
          </a:ln>
          <a:effectLst/>
        </p:spPr>
        <p:txBody>
          <a:bodyPr/>
          <a:lstStyle/>
          <a:p>
            <a:pPr algn="ctr" eaLnBrk="1" hangingPunct="1">
              <a:lnSpc>
                <a:spcPct val="60000"/>
              </a:lnSpc>
              <a:defRPr/>
            </a:pPr>
            <a:r>
              <a:rPr lang="zh-CN" altLang="en-US">
                <a:solidFill>
                  <a:schemeClr val="bg1"/>
                </a:solidFill>
                <a:latin typeface="隶书" panose="02010509060101010101" pitchFamily="49" charset="-122"/>
                <a:ea typeface="隶书" panose="02010509060101010101" pitchFamily="49" charset="-122"/>
              </a:rPr>
              <a:t>第</a:t>
            </a:r>
            <a:r>
              <a:rPr lang="en-US" altLang="zh-CN" b="1">
                <a:solidFill>
                  <a:schemeClr val="bg1"/>
                </a:solidFill>
                <a:latin typeface="隶书" panose="02010509060101010101" pitchFamily="49" charset="-122"/>
                <a:ea typeface="隶书" panose="02010509060101010101" pitchFamily="49" charset="-122"/>
              </a:rPr>
              <a:t>6</a:t>
            </a:r>
            <a:r>
              <a:rPr lang="zh-CN" altLang="en-US">
                <a:solidFill>
                  <a:schemeClr val="bg1"/>
                </a:solidFill>
                <a:latin typeface="隶书" panose="02010509060101010101" pitchFamily="49" charset="-122"/>
                <a:ea typeface="隶书" panose="02010509060101010101" pitchFamily="49" charset="-122"/>
              </a:rPr>
              <a:t>章 均匀平面波的反射与透射</a:t>
            </a:r>
            <a:endParaRPr lang="zh-CN" altLang="en-US">
              <a:solidFill>
                <a:srgbClr val="FFCC99"/>
              </a:solidFill>
              <a:effectDag name="">
                <a:cont type="tree" name="">
                  <a:effect ref="fillLine"/>
                  <a:outerShdw dist="38100" dir="13500000" algn="br">
                    <a:srgbClr val="FFDDBB"/>
                  </a:outerShdw>
                </a:cont>
                <a:cont type="tree" name="">
                  <a:effect ref="fillLine"/>
                  <a:outerShdw dist="38100" dir="2700000" algn="tl">
                    <a:srgbClr val="997A5B"/>
                  </a:outerShdw>
                </a:cont>
                <a:effect ref="fillLine"/>
              </a:effectDag>
              <a:latin typeface="隶书" panose="02010509060101010101" pitchFamily="49" charset="-122"/>
              <a:ea typeface="隶书" panose="02010509060101010101" pitchFamily="49" charset="-122"/>
            </a:endParaRPr>
          </a:p>
        </p:txBody>
      </p:sp>
      <p:sp>
        <p:nvSpPr>
          <p:cNvPr id="1027" name="Rectangle 5">
            <a:extLst>
              <a:ext uri="{FF2B5EF4-FFF2-40B4-BE49-F238E27FC236}">
                <a16:creationId xmlns:a16="http://schemas.microsoft.com/office/drawing/2014/main" id="{E9C91A7D-FED9-CF2F-59ED-2BAC6BDFE4DE}"/>
              </a:ext>
            </a:extLst>
          </p:cNvPr>
          <p:cNvSpPr>
            <a:spLocks noChangeArrowheads="1"/>
          </p:cNvSpPr>
          <p:nvPr/>
        </p:nvSpPr>
        <p:spPr bwMode="ltGray">
          <a:xfrm>
            <a:off x="107950" y="44450"/>
            <a:ext cx="2089150" cy="360363"/>
          </a:xfrm>
          <a:prstGeom prst="rect">
            <a:avLst/>
          </a:prstGeom>
          <a:noFill/>
          <a:ln>
            <a:noFill/>
          </a:ln>
          <a:effectLst/>
        </p:spPr>
        <p:txBody>
          <a:bodyPr tIns="10800"/>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spcBef>
                <a:spcPct val="0"/>
              </a:spcBef>
              <a:defRPr/>
            </a:pPr>
            <a:r>
              <a:rPr lang="zh-CN" altLang="en-US" sz="2000" b="1">
                <a:solidFill>
                  <a:srgbClr val="573CFC"/>
                </a:solidFill>
                <a:ea typeface="华文行楷" panose="02010800040101010101" pitchFamily="2" charset="-122"/>
              </a:rPr>
              <a:t>电磁场与电磁波</a:t>
            </a:r>
          </a:p>
        </p:txBody>
      </p:sp>
      <p:sp>
        <p:nvSpPr>
          <p:cNvPr id="1028" name="Rectangle 9" descr="深色横线">
            <a:extLst>
              <a:ext uri="{FF2B5EF4-FFF2-40B4-BE49-F238E27FC236}">
                <a16:creationId xmlns:a16="http://schemas.microsoft.com/office/drawing/2014/main" id="{F7AD6DFB-E470-A9D1-6A8F-6A4EFC81DBC4}"/>
              </a:ext>
            </a:extLst>
          </p:cNvPr>
          <p:cNvSpPr>
            <a:spLocks noChangeArrowheads="1"/>
          </p:cNvSpPr>
          <p:nvPr/>
        </p:nvSpPr>
        <p:spPr bwMode="ltGray">
          <a:xfrm>
            <a:off x="0" y="333375"/>
            <a:ext cx="9144000" cy="71438"/>
          </a:xfrm>
          <a:prstGeom prst="rect">
            <a:avLst/>
          </a:prstGeom>
          <a:pattFill prst="dkHorz">
            <a:fgClr>
              <a:srgbClr val="CC3300"/>
            </a:fgClr>
            <a:bgClr>
              <a:srgbClr val="9A9A9A"/>
            </a:bgClr>
          </a:pattFill>
          <a:ln>
            <a:noFill/>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716810" name="Rectangle 10">
            <a:extLst>
              <a:ext uri="{FF2B5EF4-FFF2-40B4-BE49-F238E27FC236}">
                <a16:creationId xmlns:a16="http://schemas.microsoft.com/office/drawing/2014/main" id="{7D8A0A11-4247-331D-A5A3-AE6F16A99C99}"/>
              </a:ext>
            </a:extLst>
          </p:cNvPr>
          <p:cNvSpPr>
            <a:spLocks noGrp="1" noChangeArrowheads="1"/>
          </p:cNvSpPr>
          <p:nvPr>
            <p:ph type="sldNum" sz="quarter" idx="4"/>
          </p:nvPr>
        </p:nvSpPr>
        <p:spPr bwMode="ltGray">
          <a:xfrm>
            <a:off x="7956550" y="0"/>
            <a:ext cx="1054100" cy="333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ea typeface="楷体_GB2312" pitchFamily="49" charset="-122"/>
              </a:defRPr>
            </a:lvl1pPr>
          </a:lstStyle>
          <a:p>
            <a:pPr>
              <a:defRPr/>
            </a:pPr>
            <a:fld id="{CF868AAB-E16B-46D8-8865-F5778ECA13E0}" type="slidenum">
              <a:rPr lang="en-US" altLang="zh-CN"/>
              <a:pPr>
                <a:defRPr/>
              </a:pPr>
              <a:t>‹#›</a:t>
            </a:fld>
            <a:endParaRPr lang="en-US" altLang="zh-CN"/>
          </a:p>
        </p:txBody>
      </p:sp>
      <p:sp>
        <p:nvSpPr>
          <p:cNvPr id="1030" name="Rectangle 11">
            <a:extLst>
              <a:ext uri="{FF2B5EF4-FFF2-40B4-BE49-F238E27FC236}">
                <a16:creationId xmlns:a16="http://schemas.microsoft.com/office/drawing/2014/main" id="{9240647D-3885-9D46-7F48-D9F54DAC0D7C}"/>
              </a:ext>
            </a:extLst>
          </p:cNvPr>
          <p:cNvSpPr>
            <a:spLocks noChangeArrowheads="1"/>
          </p:cNvSpPr>
          <p:nvPr/>
        </p:nvSpPr>
        <p:spPr bwMode="auto">
          <a:xfrm>
            <a:off x="0" y="404813"/>
            <a:ext cx="9144000" cy="6119812"/>
          </a:xfrm>
          <a:prstGeom prst="rect">
            <a:avLst/>
          </a:prstGeom>
          <a:gradFill rotWithShape="0">
            <a:gsLst>
              <a:gs pos="0">
                <a:srgbClr val="0000FF"/>
              </a:gs>
              <a:gs pos="100000">
                <a:srgbClr val="000076"/>
              </a:gs>
            </a:gsLst>
            <a:lin ang="2700000" scaled="1"/>
          </a:gradFill>
          <a:ln>
            <a:noFill/>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1" name="Rectangle 16" descr="栎木">
            <a:extLst>
              <a:ext uri="{FF2B5EF4-FFF2-40B4-BE49-F238E27FC236}">
                <a16:creationId xmlns:a16="http://schemas.microsoft.com/office/drawing/2014/main" id="{920AE617-A7F0-3CC7-8FFA-D5BCDD9542AD}"/>
              </a:ext>
            </a:extLst>
          </p:cNvPr>
          <p:cNvSpPr>
            <a:spLocks noChangeArrowheads="1"/>
          </p:cNvSpPr>
          <p:nvPr/>
        </p:nvSpPr>
        <p:spPr bwMode="auto">
          <a:xfrm>
            <a:off x="0" y="6562725"/>
            <a:ext cx="9144000" cy="333375"/>
          </a:xfrm>
          <a:prstGeom prst="rect">
            <a:avLst/>
          </a:prstGeom>
          <a:blipFill dpi="0" rotWithShape="0">
            <a:blip r:embed="rId16"/>
            <a:srcRect/>
            <a:tile tx="0" ty="0" sx="100000" sy="100000" flip="none" algn="tl"/>
          </a:blipFill>
          <a:ln>
            <a:noFill/>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3" name="Rectangle 18" descr="深色横线">
            <a:extLst>
              <a:ext uri="{FF2B5EF4-FFF2-40B4-BE49-F238E27FC236}">
                <a16:creationId xmlns:a16="http://schemas.microsoft.com/office/drawing/2014/main" id="{E85F9810-5F4E-7B02-6000-30C15AE0BA2C}"/>
              </a:ext>
            </a:extLst>
          </p:cNvPr>
          <p:cNvSpPr>
            <a:spLocks noChangeArrowheads="1"/>
          </p:cNvSpPr>
          <p:nvPr/>
        </p:nvSpPr>
        <p:spPr bwMode="auto">
          <a:xfrm>
            <a:off x="0" y="6526213"/>
            <a:ext cx="9144000" cy="71437"/>
          </a:xfrm>
          <a:prstGeom prst="rect">
            <a:avLst/>
          </a:prstGeom>
          <a:pattFill prst="dkHorz">
            <a:fgClr>
              <a:srgbClr val="CC3300"/>
            </a:fgClr>
            <a:bgClr>
              <a:srgbClr val="9A9A9A"/>
            </a:bgClr>
          </a:pattFill>
          <a:ln>
            <a:noFill/>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4" name="AutoShape 19">
            <a:hlinkClick r:id="" action="ppaction://hlinkshowjump?jump=firstslide" highlightClick="1"/>
            <a:extLst>
              <a:ext uri="{FF2B5EF4-FFF2-40B4-BE49-F238E27FC236}">
                <a16:creationId xmlns:a16="http://schemas.microsoft.com/office/drawing/2014/main" id="{DBBD5D7F-4AE9-0CD8-EB94-FB63D1945BFB}"/>
              </a:ext>
            </a:extLst>
          </p:cNvPr>
          <p:cNvSpPr>
            <a:spLocks noChangeArrowheads="1"/>
          </p:cNvSpPr>
          <p:nvPr/>
        </p:nvSpPr>
        <p:spPr bwMode="auto">
          <a:xfrm>
            <a:off x="7537450" y="6597650"/>
            <a:ext cx="360363" cy="252413"/>
          </a:xfrm>
          <a:prstGeom prst="actionButtonBeginning">
            <a:avLst/>
          </a:prstGeom>
          <a:solidFill>
            <a:srgbClr val="3366FF"/>
          </a:solidFill>
          <a:ln w="9525">
            <a:solidFill>
              <a:schemeClr val="bg1"/>
            </a:solidFill>
            <a:miter lim="800000"/>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5" name="AutoShape 20">
            <a:hlinkClick r:id="" action="ppaction://hlinkshowjump?jump=previousslide" highlightClick="1"/>
            <a:extLst>
              <a:ext uri="{FF2B5EF4-FFF2-40B4-BE49-F238E27FC236}">
                <a16:creationId xmlns:a16="http://schemas.microsoft.com/office/drawing/2014/main" id="{D8B27AFA-B33B-004E-F4AF-66EE9E01721C}"/>
              </a:ext>
            </a:extLst>
          </p:cNvPr>
          <p:cNvSpPr>
            <a:spLocks noChangeArrowheads="1"/>
          </p:cNvSpPr>
          <p:nvPr/>
        </p:nvSpPr>
        <p:spPr bwMode="auto">
          <a:xfrm>
            <a:off x="7954963" y="6597650"/>
            <a:ext cx="360362" cy="258763"/>
          </a:xfrm>
          <a:prstGeom prst="actionButtonBackPrevious">
            <a:avLst/>
          </a:prstGeom>
          <a:solidFill>
            <a:srgbClr val="3366FF"/>
          </a:solidFill>
          <a:ln w="9525">
            <a:solidFill>
              <a:schemeClr val="bg1"/>
            </a:solidFill>
            <a:miter lim="800000"/>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6" name="AutoShape 21">
            <a:hlinkClick r:id="" action="ppaction://hlinkshowjump?jump=nextslide" highlightClick="1"/>
            <a:extLst>
              <a:ext uri="{FF2B5EF4-FFF2-40B4-BE49-F238E27FC236}">
                <a16:creationId xmlns:a16="http://schemas.microsoft.com/office/drawing/2014/main" id="{BBFC6D22-EB7C-3385-89C3-5A5BDECCB15D}"/>
              </a:ext>
            </a:extLst>
          </p:cNvPr>
          <p:cNvSpPr>
            <a:spLocks noChangeArrowheads="1"/>
          </p:cNvSpPr>
          <p:nvPr/>
        </p:nvSpPr>
        <p:spPr bwMode="auto">
          <a:xfrm>
            <a:off x="8372475" y="6597650"/>
            <a:ext cx="360363" cy="252413"/>
          </a:xfrm>
          <a:prstGeom prst="actionButtonForwardNext">
            <a:avLst/>
          </a:prstGeom>
          <a:solidFill>
            <a:srgbClr val="3366FF"/>
          </a:solidFill>
          <a:ln w="9525">
            <a:solidFill>
              <a:schemeClr val="bg1"/>
            </a:solidFill>
            <a:miter lim="800000"/>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7" name="AutoShape 22">
            <a:hlinkClick r:id="" action="ppaction://hlinkshowjump?jump=lastslide" highlightClick="1"/>
            <a:extLst>
              <a:ext uri="{FF2B5EF4-FFF2-40B4-BE49-F238E27FC236}">
                <a16:creationId xmlns:a16="http://schemas.microsoft.com/office/drawing/2014/main" id="{9564D9AC-0F92-1E07-F591-9CBB104F2330}"/>
              </a:ext>
            </a:extLst>
          </p:cNvPr>
          <p:cNvSpPr>
            <a:spLocks noChangeArrowheads="1"/>
          </p:cNvSpPr>
          <p:nvPr/>
        </p:nvSpPr>
        <p:spPr bwMode="auto">
          <a:xfrm>
            <a:off x="8763000" y="6597650"/>
            <a:ext cx="360363" cy="252413"/>
          </a:xfrm>
          <a:prstGeom prst="actionButtonEnd">
            <a:avLst/>
          </a:prstGeom>
          <a:solidFill>
            <a:srgbClr val="3366FF"/>
          </a:solidFill>
          <a:ln w="9525">
            <a:solidFill>
              <a:schemeClr val="bg1"/>
            </a:solidFill>
            <a:miter lim="800000"/>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rtl="0" eaLnBrk="0" fontAlgn="base" hangingPunct="0">
        <a:spcBef>
          <a:spcPct val="0"/>
        </a:spcBef>
        <a:spcAft>
          <a:spcPct val="0"/>
        </a:spcAft>
        <a:defRPr sz="2000" kern="1200">
          <a:solidFill>
            <a:schemeClr val="accent1"/>
          </a:solidFill>
          <a:latin typeface="+mj-lt"/>
          <a:ea typeface="+mj-ea"/>
          <a:cs typeface="+mj-cs"/>
        </a:defRPr>
      </a:lvl1pPr>
      <a:lvl2pPr algn="l" rtl="0" eaLnBrk="0" fontAlgn="base" hangingPunct="0">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2pPr>
      <a:lvl3pPr algn="l" rtl="0" eaLnBrk="0" fontAlgn="base" hangingPunct="0">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3pPr>
      <a:lvl4pPr algn="l" rtl="0" eaLnBrk="0" fontAlgn="base" hangingPunct="0">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4pPr>
      <a:lvl5pPr algn="l" rtl="0" eaLnBrk="0" fontAlgn="base" hangingPunct="0">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5pPr>
      <a:lvl6pPr marL="457200" algn="l" rtl="0" fontAlgn="base">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6pPr>
      <a:lvl7pPr marL="914400" algn="l" rtl="0" fontAlgn="base">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7pPr>
      <a:lvl8pPr marL="1371600" algn="l" rtl="0" fontAlgn="base">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8pPr>
      <a:lvl9pPr marL="1828800" algn="l" rtl="0" fontAlgn="base">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9pPr>
    </p:titleStyle>
    <p:bodyStyle>
      <a:lvl1pPr marL="342900" indent="-342900" algn="l" rtl="0" eaLnBrk="0" fontAlgn="base" hangingPunct="0">
        <a:spcBef>
          <a:spcPct val="20000"/>
        </a:spcBef>
        <a:spcAft>
          <a:spcPct val="0"/>
        </a:spcAft>
        <a:defRPr sz="2800" kern="1200">
          <a:solidFill>
            <a:schemeClr val="tx1"/>
          </a:solidFill>
          <a:effectLst>
            <a:outerShdw blurRad="38100" dist="38100" dir="2700000" algn="tl">
              <a:srgbClr val="FFFFFF"/>
            </a:outerShdw>
          </a:effectLst>
          <a:latin typeface="+mn-lt"/>
          <a:ea typeface="+mn-ea"/>
          <a:cs typeface="+mn-cs"/>
        </a:defRPr>
      </a:lvl1pPr>
      <a:lvl2pPr marL="742950" indent="-285750" algn="l" rtl="0" eaLnBrk="0" fontAlgn="base" hangingPunct="0">
        <a:spcBef>
          <a:spcPct val="20000"/>
        </a:spcBef>
        <a:spcAft>
          <a:spcPct val="0"/>
        </a:spcAft>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Gray">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716804" name="Rectangle 4">
            <a:extLst>
              <a:ext uri="{FF2B5EF4-FFF2-40B4-BE49-F238E27FC236}">
                <a16:creationId xmlns:a16="http://schemas.microsoft.com/office/drawing/2014/main" id="{87E080B6-2B29-E0EC-9E31-F7F106CD2A54}"/>
              </a:ext>
            </a:extLst>
          </p:cNvPr>
          <p:cNvSpPr>
            <a:spLocks noChangeArrowheads="1"/>
          </p:cNvSpPr>
          <p:nvPr/>
        </p:nvSpPr>
        <p:spPr bwMode="ltGray">
          <a:xfrm>
            <a:off x="2268538" y="44450"/>
            <a:ext cx="5399087" cy="350838"/>
          </a:xfrm>
          <a:prstGeom prst="rect">
            <a:avLst/>
          </a:prstGeom>
          <a:noFill/>
          <a:ln>
            <a:noFill/>
          </a:ln>
          <a:effectLst/>
        </p:spPr>
        <p:txBody>
          <a:bodyPr/>
          <a:lstStyle/>
          <a:p>
            <a:pPr algn="ctr" eaLnBrk="1" hangingPunct="1">
              <a:lnSpc>
                <a:spcPct val="60000"/>
              </a:lnSpc>
              <a:defRPr/>
            </a:pPr>
            <a:r>
              <a:rPr lang="zh-CN" altLang="en-US">
                <a:solidFill>
                  <a:schemeClr val="bg1"/>
                </a:solidFill>
                <a:latin typeface="隶书" panose="02010509060101010101" pitchFamily="49" charset="-122"/>
                <a:ea typeface="隶书" panose="02010509060101010101" pitchFamily="49" charset="-122"/>
              </a:rPr>
              <a:t>第</a:t>
            </a:r>
            <a:r>
              <a:rPr lang="en-US" altLang="zh-CN" b="1">
                <a:solidFill>
                  <a:schemeClr val="bg1"/>
                </a:solidFill>
                <a:latin typeface="隶书" panose="02010509060101010101" pitchFamily="49" charset="-122"/>
                <a:ea typeface="隶书" panose="02010509060101010101" pitchFamily="49" charset="-122"/>
              </a:rPr>
              <a:t>6</a:t>
            </a:r>
            <a:r>
              <a:rPr lang="zh-CN" altLang="en-US">
                <a:solidFill>
                  <a:schemeClr val="bg1"/>
                </a:solidFill>
                <a:latin typeface="隶书" panose="02010509060101010101" pitchFamily="49" charset="-122"/>
                <a:ea typeface="隶书" panose="02010509060101010101" pitchFamily="49" charset="-122"/>
              </a:rPr>
              <a:t>章 均匀平面波的反射与透射</a:t>
            </a:r>
            <a:endParaRPr lang="zh-CN" altLang="en-US">
              <a:solidFill>
                <a:srgbClr val="FFCC99"/>
              </a:solidFill>
              <a:effectDag name="">
                <a:cont type="tree" name="">
                  <a:effect ref="fillLine"/>
                  <a:outerShdw dist="38100" dir="13500000" algn="br">
                    <a:srgbClr val="FFDDBB"/>
                  </a:outerShdw>
                </a:cont>
                <a:cont type="tree" name="">
                  <a:effect ref="fillLine"/>
                  <a:outerShdw dist="38100" dir="2700000" algn="tl">
                    <a:srgbClr val="997A5B"/>
                  </a:outerShdw>
                </a:cont>
                <a:effect ref="fillLine"/>
              </a:effectDag>
              <a:latin typeface="隶书" panose="02010509060101010101" pitchFamily="49" charset="-122"/>
              <a:ea typeface="隶书" panose="02010509060101010101" pitchFamily="49" charset="-122"/>
            </a:endParaRPr>
          </a:p>
        </p:txBody>
      </p:sp>
      <p:sp>
        <p:nvSpPr>
          <p:cNvPr id="1027" name="Rectangle 5">
            <a:extLst>
              <a:ext uri="{FF2B5EF4-FFF2-40B4-BE49-F238E27FC236}">
                <a16:creationId xmlns:a16="http://schemas.microsoft.com/office/drawing/2014/main" id="{69749A01-B640-40C8-CD80-F40CC47FC310}"/>
              </a:ext>
            </a:extLst>
          </p:cNvPr>
          <p:cNvSpPr>
            <a:spLocks noChangeArrowheads="1"/>
          </p:cNvSpPr>
          <p:nvPr/>
        </p:nvSpPr>
        <p:spPr bwMode="ltGray">
          <a:xfrm>
            <a:off x="107950" y="44450"/>
            <a:ext cx="2089150" cy="360363"/>
          </a:xfrm>
          <a:prstGeom prst="rect">
            <a:avLst/>
          </a:prstGeom>
          <a:noFill/>
          <a:ln>
            <a:noFill/>
          </a:ln>
          <a:effectLst/>
        </p:spPr>
        <p:txBody>
          <a:bodyPr tIns="10800"/>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spcBef>
                <a:spcPct val="0"/>
              </a:spcBef>
              <a:defRPr/>
            </a:pPr>
            <a:r>
              <a:rPr lang="zh-CN" altLang="en-US" sz="2000" b="1">
                <a:solidFill>
                  <a:srgbClr val="573CFC"/>
                </a:solidFill>
                <a:ea typeface="华文行楷" panose="02010800040101010101" pitchFamily="2" charset="-122"/>
              </a:rPr>
              <a:t>电磁场与电磁波</a:t>
            </a:r>
          </a:p>
        </p:txBody>
      </p:sp>
      <p:sp>
        <p:nvSpPr>
          <p:cNvPr id="1028" name="Rectangle 9" descr="深色横线">
            <a:extLst>
              <a:ext uri="{FF2B5EF4-FFF2-40B4-BE49-F238E27FC236}">
                <a16:creationId xmlns:a16="http://schemas.microsoft.com/office/drawing/2014/main" id="{71BF3D2E-6013-BC0C-8FD0-826B377A1840}"/>
              </a:ext>
            </a:extLst>
          </p:cNvPr>
          <p:cNvSpPr>
            <a:spLocks noChangeArrowheads="1"/>
          </p:cNvSpPr>
          <p:nvPr/>
        </p:nvSpPr>
        <p:spPr bwMode="ltGray">
          <a:xfrm>
            <a:off x="0" y="333375"/>
            <a:ext cx="9144000" cy="71438"/>
          </a:xfrm>
          <a:prstGeom prst="rect">
            <a:avLst/>
          </a:prstGeom>
          <a:pattFill prst="dkHorz">
            <a:fgClr>
              <a:srgbClr val="CC3300"/>
            </a:fgClr>
            <a:bgClr>
              <a:srgbClr val="9A9A9A"/>
            </a:bgClr>
          </a:pattFill>
          <a:ln>
            <a:noFill/>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716810" name="Rectangle 10">
            <a:extLst>
              <a:ext uri="{FF2B5EF4-FFF2-40B4-BE49-F238E27FC236}">
                <a16:creationId xmlns:a16="http://schemas.microsoft.com/office/drawing/2014/main" id="{F677237C-6D3A-3AC0-2B1B-41A079BAD773}"/>
              </a:ext>
            </a:extLst>
          </p:cNvPr>
          <p:cNvSpPr>
            <a:spLocks noGrp="1" noChangeArrowheads="1"/>
          </p:cNvSpPr>
          <p:nvPr>
            <p:ph type="sldNum" sz="quarter" idx="4"/>
          </p:nvPr>
        </p:nvSpPr>
        <p:spPr bwMode="ltGray">
          <a:xfrm>
            <a:off x="7956550" y="0"/>
            <a:ext cx="1054100" cy="333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ea typeface="楷体_GB2312" pitchFamily="49" charset="-122"/>
              </a:defRPr>
            </a:lvl1pPr>
          </a:lstStyle>
          <a:p>
            <a:pPr>
              <a:defRPr/>
            </a:pPr>
            <a:fld id="{B46BB461-B086-4E64-809B-37D308D66766}" type="slidenum">
              <a:rPr lang="en-US" altLang="zh-CN"/>
              <a:pPr>
                <a:defRPr/>
              </a:pPr>
              <a:t>‹#›</a:t>
            </a:fld>
            <a:endParaRPr lang="en-US" altLang="zh-CN"/>
          </a:p>
        </p:txBody>
      </p:sp>
      <p:sp>
        <p:nvSpPr>
          <p:cNvPr id="1030" name="Rectangle 11">
            <a:extLst>
              <a:ext uri="{FF2B5EF4-FFF2-40B4-BE49-F238E27FC236}">
                <a16:creationId xmlns:a16="http://schemas.microsoft.com/office/drawing/2014/main" id="{D05C9060-A46D-011C-BBCE-EA0CD5B8862B}"/>
              </a:ext>
            </a:extLst>
          </p:cNvPr>
          <p:cNvSpPr>
            <a:spLocks noChangeArrowheads="1"/>
          </p:cNvSpPr>
          <p:nvPr/>
        </p:nvSpPr>
        <p:spPr bwMode="auto">
          <a:xfrm>
            <a:off x="0" y="404813"/>
            <a:ext cx="9144000" cy="6119812"/>
          </a:xfrm>
          <a:prstGeom prst="rect">
            <a:avLst/>
          </a:prstGeom>
          <a:gradFill rotWithShape="0">
            <a:gsLst>
              <a:gs pos="0">
                <a:srgbClr val="0000FF"/>
              </a:gs>
              <a:gs pos="100000">
                <a:srgbClr val="000076"/>
              </a:gs>
            </a:gsLst>
            <a:lin ang="2700000" scaled="1"/>
          </a:gradFill>
          <a:ln>
            <a:noFill/>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1" name="Rectangle 16" descr="栎木">
            <a:extLst>
              <a:ext uri="{FF2B5EF4-FFF2-40B4-BE49-F238E27FC236}">
                <a16:creationId xmlns:a16="http://schemas.microsoft.com/office/drawing/2014/main" id="{0D02EE85-55A8-B190-749F-BFEBDD4AD482}"/>
              </a:ext>
            </a:extLst>
          </p:cNvPr>
          <p:cNvSpPr>
            <a:spLocks noChangeArrowheads="1"/>
          </p:cNvSpPr>
          <p:nvPr/>
        </p:nvSpPr>
        <p:spPr bwMode="auto">
          <a:xfrm>
            <a:off x="0" y="6562725"/>
            <a:ext cx="9144000" cy="333375"/>
          </a:xfrm>
          <a:prstGeom prst="rect">
            <a:avLst/>
          </a:prstGeom>
          <a:blipFill dpi="0" rotWithShape="0">
            <a:blip r:embed="rId16"/>
            <a:srcRect/>
            <a:tile tx="0" ty="0" sx="100000" sy="100000" flip="none" algn="tl"/>
          </a:blipFill>
          <a:ln>
            <a:noFill/>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3" name="Rectangle 18" descr="深色横线">
            <a:extLst>
              <a:ext uri="{FF2B5EF4-FFF2-40B4-BE49-F238E27FC236}">
                <a16:creationId xmlns:a16="http://schemas.microsoft.com/office/drawing/2014/main" id="{C0C99A68-1FD3-AF77-EA85-FD0A6DD0DB75}"/>
              </a:ext>
            </a:extLst>
          </p:cNvPr>
          <p:cNvSpPr>
            <a:spLocks noChangeArrowheads="1"/>
          </p:cNvSpPr>
          <p:nvPr/>
        </p:nvSpPr>
        <p:spPr bwMode="auto">
          <a:xfrm>
            <a:off x="0" y="6526213"/>
            <a:ext cx="9144000" cy="71437"/>
          </a:xfrm>
          <a:prstGeom prst="rect">
            <a:avLst/>
          </a:prstGeom>
          <a:pattFill prst="dkHorz">
            <a:fgClr>
              <a:srgbClr val="CC3300"/>
            </a:fgClr>
            <a:bgClr>
              <a:srgbClr val="9A9A9A"/>
            </a:bgClr>
          </a:pattFill>
          <a:ln>
            <a:noFill/>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4" name="AutoShape 19">
            <a:hlinkClick r:id="" action="ppaction://hlinkshowjump?jump=firstslide" highlightClick="1"/>
            <a:extLst>
              <a:ext uri="{FF2B5EF4-FFF2-40B4-BE49-F238E27FC236}">
                <a16:creationId xmlns:a16="http://schemas.microsoft.com/office/drawing/2014/main" id="{6592279A-A805-D034-B65F-F6C21F5CF078}"/>
              </a:ext>
            </a:extLst>
          </p:cNvPr>
          <p:cNvSpPr>
            <a:spLocks noChangeArrowheads="1"/>
          </p:cNvSpPr>
          <p:nvPr/>
        </p:nvSpPr>
        <p:spPr bwMode="auto">
          <a:xfrm>
            <a:off x="7537450" y="6597650"/>
            <a:ext cx="360363" cy="252413"/>
          </a:xfrm>
          <a:prstGeom prst="actionButtonBeginning">
            <a:avLst/>
          </a:prstGeom>
          <a:solidFill>
            <a:srgbClr val="3366FF"/>
          </a:solidFill>
          <a:ln w="9525">
            <a:solidFill>
              <a:schemeClr val="bg1"/>
            </a:solidFill>
            <a:miter lim="800000"/>
            <a:headEnd/>
            <a:tailEnd/>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5" name="AutoShape 20">
            <a:hlinkClick r:id="" action="ppaction://hlinkshowjump?jump=previousslide" highlightClick="1"/>
            <a:extLst>
              <a:ext uri="{FF2B5EF4-FFF2-40B4-BE49-F238E27FC236}">
                <a16:creationId xmlns:a16="http://schemas.microsoft.com/office/drawing/2014/main" id="{54F3B226-0A0B-E4FF-45D3-1BFE1FA8CD43}"/>
              </a:ext>
            </a:extLst>
          </p:cNvPr>
          <p:cNvSpPr>
            <a:spLocks noChangeArrowheads="1"/>
          </p:cNvSpPr>
          <p:nvPr/>
        </p:nvSpPr>
        <p:spPr bwMode="auto">
          <a:xfrm>
            <a:off x="7954963" y="6597650"/>
            <a:ext cx="360362" cy="258763"/>
          </a:xfrm>
          <a:prstGeom prst="actionButtonBackPrevious">
            <a:avLst/>
          </a:prstGeom>
          <a:solidFill>
            <a:srgbClr val="3366FF"/>
          </a:solidFill>
          <a:ln w="9525">
            <a:solidFill>
              <a:schemeClr val="bg1"/>
            </a:solidFill>
            <a:miter lim="800000"/>
            <a:headEnd/>
            <a:tailEnd/>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6" name="AutoShape 21">
            <a:hlinkClick r:id="" action="ppaction://hlinkshowjump?jump=nextslide" highlightClick="1"/>
            <a:extLst>
              <a:ext uri="{FF2B5EF4-FFF2-40B4-BE49-F238E27FC236}">
                <a16:creationId xmlns:a16="http://schemas.microsoft.com/office/drawing/2014/main" id="{EB40B72A-00E8-A672-1723-0001668E6B54}"/>
              </a:ext>
            </a:extLst>
          </p:cNvPr>
          <p:cNvSpPr>
            <a:spLocks noChangeArrowheads="1"/>
          </p:cNvSpPr>
          <p:nvPr/>
        </p:nvSpPr>
        <p:spPr bwMode="auto">
          <a:xfrm>
            <a:off x="8372475" y="6597650"/>
            <a:ext cx="360363" cy="252413"/>
          </a:xfrm>
          <a:prstGeom prst="actionButtonForwardNext">
            <a:avLst/>
          </a:prstGeom>
          <a:solidFill>
            <a:srgbClr val="3366FF"/>
          </a:solidFill>
          <a:ln w="9525">
            <a:solidFill>
              <a:schemeClr val="bg1"/>
            </a:solidFill>
            <a:miter lim="800000"/>
            <a:headEnd/>
            <a:tailEnd/>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
        <p:nvSpPr>
          <p:cNvPr id="1037" name="AutoShape 22">
            <a:hlinkClick r:id="" action="ppaction://hlinkshowjump?jump=lastslide" highlightClick="1"/>
            <a:extLst>
              <a:ext uri="{FF2B5EF4-FFF2-40B4-BE49-F238E27FC236}">
                <a16:creationId xmlns:a16="http://schemas.microsoft.com/office/drawing/2014/main" id="{728B9591-5C79-E581-BCBA-B07DFDAA650B}"/>
              </a:ext>
            </a:extLst>
          </p:cNvPr>
          <p:cNvSpPr>
            <a:spLocks noChangeArrowheads="1"/>
          </p:cNvSpPr>
          <p:nvPr/>
        </p:nvSpPr>
        <p:spPr bwMode="auto">
          <a:xfrm>
            <a:off x="8763000" y="6597650"/>
            <a:ext cx="360363" cy="252413"/>
          </a:xfrm>
          <a:prstGeom prst="actionButtonEnd">
            <a:avLst/>
          </a:prstGeom>
          <a:solidFill>
            <a:srgbClr val="3366FF"/>
          </a:solidFill>
          <a:ln w="9525">
            <a:solidFill>
              <a:schemeClr val="bg1"/>
            </a:solidFill>
            <a:miter lim="800000"/>
            <a:headEnd/>
            <a:tailEnd/>
          </a:ln>
          <a:effectLst/>
        </p:spPr>
        <p:txBody>
          <a:bodyPr wrap="none" anchor="ctr"/>
          <a:lstStyle>
            <a:lvl1pPr>
              <a:spcBef>
                <a:spcPct val="20000"/>
              </a:spcBef>
              <a:defRPr sz="2400">
                <a:solidFill>
                  <a:schemeClr val="tx1"/>
                </a:solidFill>
                <a:latin typeface="Arial" panose="020B0604020202020204" pitchFamily="34" charset="0"/>
                <a:ea typeface="楷体_GB2312" pitchFamily="49" charset="-122"/>
              </a:defRPr>
            </a:lvl1pPr>
            <a:lvl2pPr marL="742950" indent="-285750">
              <a:spcBef>
                <a:spcPct val="20000"/>
              </a:spcBef>
              <a:defRPr sz="2400">
                <a:solidFill>
                  <a:schemeClr val="tx1"/>
                </a:solidFill>
                <a:latin typeface="Arial" panose="020B0604020202020204" pitchFamily="34" charset="0"/>
                <a:ea typeface="楷体_GB2312" pitchFamily="49" charset="-122"/>
              </a:defRPr>
            </a:lvl2pPr>
            <a:lvl3pPr marL="1143000" indent="-228600">
              <a:spcBef>
                <a:spcPct val="20000"/>
              </a:spcBef>
              <a:defRPr sz="2400">
                <a:solidFill>
                  <a:schemeClr val="tx1"/>
                </a:solidFill>
                <a:latin typeface="Arial" panose="020B0604020202020204" pitchFamily="34" charset="0"/>
                <a:ea typeface="楷体_GB2312" pitchFamily="49" charset="-122"/>
              </a:defRPr>
            </a:lvl3pPr>
            <a:lvl4pPr marL="1600200" indent="-228600">
              <a:spcBef>
                <a:spcPct val="20000"/>
              </a:spcBef>
              <a:defRPr sz="2400">
                <a:solidFill>
                  <a:schemeClr val="tx1"/>
                </a:solidFill>
                <a:latin typeface="Arial" panose="020B0604020202020204" pitchFamily="34" charset="0"/>
                <a:ea typeface="楷体_GB2312" pitchFamily="49" charset="-122"/>
              </a:defRPr>
            </a:lvl4pPr>
            <a:lvl5pPr marL="2057400" indent="-228600">
              <a:spcBef>
                <a:spcPct val="20000"/>
              </a:spcBef>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defRPr sz="2400">
                <a:solidFill>
                  <a:schemeClr val="tx1"/>
                </a:solidFill>
                <a:latin typeface="Arial" panose="020B0604020202020204" pitchFamily="34" charset="0"/>
                <a:ea typeface="楷体_GB2312" pitchFamily="49" charset="-122"/>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hf hdr="0" ftr="0" dt="0"/>
  <p:txStyles>
    <p:titleStyle>
      <a:lvl1pPr algn="l" rtl="0" eaLnBrk="0" fontAlgn="base" hangingPunct="0">
        <a:spcBef>
          <a:spcPct val="0"/>
        </a:spcBef>
        <a:spcAft>
          <a:spcPct val="0"/>
        </a:spcAft>
        <a:defRPr sz="2000" kern="1200">
          <a:solidFill>
            <a:schemeClr val="accent1"/>
          </a:solidFill>
          <a:latin typeface="+mj-lt"/>
          <a:ea typeface="+mj-ea"/>
          <a:cs typeface="+mj-cs"/>
        </a:defRPr>
      </a:lvl1pPr>
      <a:lvl2pPr algn="l" rtl="0" eaLnBrk="0" fontAlgn="base" hangingPunct="0">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2pPr>
      <a:lvl3pPr algn="l" rtl="0" eaLnBrk="0" fontAlgn="base" hangingPunct="0">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3pPr>
      <a:lvl4pPr algn="l" rtl="0" eaLnBrk="0" fontAlgn="base" hangingPunct="0">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4pPr>
      <a:lvl5pPr algn="l" rtl="0" eaLnBrk="0" fontAlgn="base" hangingPunct="0">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5pPr>
      <a:lvl6pPr marL="457200" algn="l" rtl="0" fontAlgn="base">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6pPr>
      <a:lvl7pPr marL="914400" algn="l" rtl="0" fontAlgn="base">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7pPr>
      <a:lvl8pPr marL="1371600" algn="l" rtl="0" fontAlgn="base">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8pPr>
      <a:lvl9pPr marL="1828800" algn="l" rtl="0" fontAlgn="base">
        <a:spcBef>
          <a:spcPct val="0"/>
        </a:spcBef>
        <a:spcAft>
          <a:spcPct val="0"/>
        </a:spcAft>
        <a:defRPr sz="2000">
          <a:solidFill>
            <a:schemeClr val="accent1"/>
          </a:solidFill>
          <a:latin typeface="Arial" panose="020B0604020202020204" pitchFamily="34" charset="0"/>
          <a:ea typeface="宋体" panose="02010600030101010101" pitchFamily="2" charset="-122"/>
          <a:cs typeface="Arial" panose="020B0604020202020204" pitchFamily="34" charset="0"/>
        </a:defRPr>
      </a:lvl9pPr>
    </p:titleStyle>
    <p:bodyStyle>
      <a:lvl1pPr marL="342900" indent="-342900" algn="l" rtl="0" eaLnBrk="0" fontAlgn="base" hangingPunct="0">
        <a:spcBef>
          <a:spcPct val="20000"/>
        </a:spcBef>
        <a:spcAft>
          <a:spcPct val="0"/>
        </a:spcAft>
        <a:defRPr sz="2800" kern="1200">
          <a:solidFill>
            <a:schemeClr val="tx1"/>
          </a:solidFill>
          <a:effectLst>
            <a:outerShdw blurRad="38100" dist="38100" dir="2700000" algn="tl">
              <a:srgbClr val="FFFFFF"/>
            </a:outerShdw>
          </a:effectLst>
          <a:latin typeface="+mn-lt"/>
          <a:ea typeface="+mn-ea"/>
          <a:cs typeface="+mn-cs"/>
        </a:defRPr>
      </a:lvl1pPr>
      <a:lvl2pPr marL="742950" indent="-285750" algn="l" rtl="0" eaLnBrk="0" fontAlgn="base" hangingPunct="0">
        <a:spcBef>
          <a:spcPct val="20000"/>
        </a:spcBef>
        <a:spcAft>
          <a:spcPct val="0"/>
        </a:spcAft>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oleObject" Target="../embeddings/oleObject25.bin"/><Relationship Id="rId18" Type="http://schemas.openxmlformats.org/officeDocument/2006/relationships/image" Target="../media/image35.png"/><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40.emf"/><Relationship Id="rId17" Type="http://schemas.openxmlformats.org/officeDocument/2006/relationships/image" Target="../media/image34.png"/><Relationship Id="rId2" Type="http://schemas.openxmlformats.org/officeDocument/2006/relationships/notesSlide" Target="../notesSlides/notesSlide8.xml"/><Relationship Id="rId16"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37.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oleObject" Target="../embeddings/oleObject23.bin"/><Relationship Id="rId14" Type="http://schemas.openxmlformats.org/officeDocument/2006/relationships/image" Target="../media/image41.emf"/></Relationships>
</file>

<file path=ppt/slides/_rels/slide11.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35.png"/><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47.emf"/><Relationship Id="rId17" Type="http://schemas.openxmlformats.org/officeDocument/2006/relationships/image" Target="../media/image34.png"/><Relationship Id="rId2" Type="http://schemas.openxmlformats.org/officeDocument/2006/relationships/notesSlide" Target="../notesSlides/notesSlide9.xml"/><Relationship Id="rId16"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image" Target="../media/image48.emf"/><Relationship Id="rId10" Type="http://schemas.openxmlformats.org/officeDocument/2006/relationships/image" Target="../media/image46.emf"/><Relationship Id="rId4" Type="http://schemas.openxmlformats.org/officeDocument/2006/relationships/image" Target="../media/image43.emf"/><Relationship Id="rId9" Type="http://schemas.openxmlformats.org/officeDocument/2006/relationships/oleObject" Target="../embeddings/oleObject30.bin"/><Relationship Id="rId14" Type="http://schemas.openxmlformats.org/officeDocument/2006/relationships/oleObject" Target="../embeddings/oleObject32.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oleObject" Target="../embeddings/oleObject33.bin"/><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image" Target="../media/image52.wmf"/><Relationship Id="rId5" Type="http://schemas.openxmlformats.org/officeDocument/2006/relationships/oleObject" Target="../embeddings/oleObject34.bin"/><Relationship Id="rId10" Type="http://schemas.openxmlformats.org/officeDocument/2006/relationships/oleObject" Target="../embeddings/oleObject36.bin"/><Relationship Id="rId4" Type="http://schemas.openxmlformats.org/officeDocument/2006/relationships/image" Target="../media/image49.emf"/><Relationship Id="rId9" Type="http://schemas.openxmlformats.org/officeDocument/2006/relationships/image" Target="../media/image51.emf"/></Relationships>
</file>

<file path=ppt/slides/_rels/slide13.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oleObject" Target="../embeddings/oleObject42.bin"/><Relationship Id="rId18" Type="http://schemas.openxmlformats.org/officeDocument/2006/relationships/image" Target="../media/image61.png"/><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57.emf"/><Relationship Id="rId17"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image" Target="../media/image35.png"/><Relationship Id="rId10" Type="http://schemas.openxmlformats.org/officeDocument/2006/relationships/image" Target="../media/image56.emf"/><Relationship Id="rId4" Type="http://schemas.openxmlformats.org/officeDocument/2006/relationships/image" Target="../media/image53.emf"/><Relationship Id="rId9" Type="http://schemas.openxmlformats.org/officeDocument/2006/relationships/oleObject" Target="../embeddings/oleObject40.bin"/><Relationship Id="rId14" Type="http://schemas.openxmlformats.org/officeDocument/2006/relationships/image" Target="../media/image58.emf"/></Relationships>
</file>

<file path=ppt/slides/_rels/slide14.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3.emf"/><Relationship Id="rId5" Type="http://schemas.openxmlformats.org/officeDocument/2006/relationships/oleObject" Target="../embeddings/oleObject44.bin"/><Relationship Id="rId10" Type="http://schemas.openxmlformats.org/officeDocument/2006/relationships/image" Target="../media/image65.gif"/><Relationship Id="rId4" Type="http://schemas.openxmlformats.org/officeDocument/2006/relationships/image" Target="../media/image62.emf"/><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oleObject" Target="../embeddings/oleObject50.bin"/><Relationship Id="rId3" Type="http://schemas.openxmlformats.org/officeDocument/2006/relationships/image" Target="../media/image35.png"/><Relationship Id="rId7" Type="http://schemas.openxmlformats.org/officeDocument/2006/relationships/image" Target="../media/image67.emf"/><Relationship Id="rId12" Type="http://schemas.openxmlformats.org/officeDocument/2006/relationships/image" Target="../media/image69.emf"/><Relationship Id="rId17" Type="http://schemas.openxmlformats.org/officeDocument/2006/relationships/image" Target="../media/image72.emf"/><Relationship Id="rId2" Type="http://schemas.openxmlformats.org/officeDocument/2006/relationships/notesSlide" Target="../notesSlides/notesSlide13.xml"/><Relationship Id="rId16" Type="http://schemas.openxmlformats.org/officeDocument/2006/relationships/oleObject" Target="../embeddings/oleObject51.bin"/><Relationship Id="rId1" Type="http://schemas.openxmlformats.org/officeDocument/2006/relationships/slideLayout" Target="../slideLayouts/slideLayout12.xml"/><Relationship Id="rId6" Type="http://schemas.openxmlformats.org/officeDocument/2006/relationships/oleObject" Target="../embeddings/oleObject47.bin"/><Relationship Id="rId11" Type="http://schemas.openxmlformats.org/officeDocument/2006/relationships/oleObject" Target="../embeddings/oleObject49.bin"/><Relationship Id="rId5" Type="http://schemas.openxmlformats.org/officeDocument/2006/relationships/image" Target="../media/image66.emf"/><Relationship Id="rId15" Type="http://schemas.openxmlformats.org/officeDocument/2006/relationships/image" Target="../media/image71.png"/><Relationship Id="rId10" Type="http://schemas.openxmlformats.org/officeDocument/2006/relationships/image" Target="../media/image2.png"/><Relationship Id="rId4" Type="http://schemas.openxmlformats.org/officeDocument/2006/relationships/oleObject" Target="../embeddings/oleObject46.bin"/><Relationship Id="rId9" Type="http://schemas.openxmlformats.org/officeDocument/2006/relationships/image" Target="../media/image68.emf"/><Relationship Id="rId14" Type="http://schemas.openxmlformats.org/officeDocument/2006/relationships/image" Target="../media/image70.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77.wmf"/><Relationship Id="rId18" Type="http://schemas.openxmlformats.org/officeDocument/2006/relationships/oleObject" Target="../embeddings/oleObject59.bin"/><Relationship Id="rId26" Type="http://schemas.openxmlformats.org/officeDocument/2006/relationships/oleObject" Target="../embeddings/oleObject65.bin"/><Relationship Id="rId3" Type="http://schemas.openxmlformats.org/officeDocument/2006/relationships/image" Target="../media/image2.png"/><Relationship Id="rId21" Type="http://schemas.openxmlformats.org/officeDocument/2006/relationships/image" Target="../media/image80.png"/><Relationship Id="rId7" Type="http://schemas.openxmlformats.org/officeDocument/2006/relationships/image" Target="../media/image74.emf"/><Relationship Id="rId12" Type="http://schemas.openxmlformats.org/officeDocument/2006/relationships/oleObject" Target="../embeddings/oleObject56.bin"/><Relationship Id="rId17" Type="http://schemas.openxmlformats.org/officeDocument/2006/relationships/oleObject" Target="../embeddings/oleObject58.bin"/><Relationship Id="rId25" Type="http://schemas.openxmlformats.org/officeDocument/2006/relationships/image" Target="../media/image81.wmf"/><Relationship Id="rId2" Type="http://schemas.openxmlformats.org/officeDocument/2006/relationships/notesSlide" Target="../notesSlides/notesSlide14.xml"/><Relationship Id="rId16" Type="http://schemas.openxmlformats.org/officeDocument/2006/relationships/image" Target="../media/image79.png"/><Relationship Id="rId20" Type="http://schemas.openxmlformats.org/officeDocument/2006/relationships/oleObject" Target="../embeddings/oleObject61.bin"/><Relationship Id="rId1" Type="http://schemas.openxmlformats.org/officeDocument/2006/relationships/slideLayout" Target="../slideLayouts/slideLayout13.xml"/><Relationship Id="rId6" Type="http://schemas.openxmlformats.org/officeDocument/2006/relationships/oleObject" Target="../embeddings/oleObject53.bin"/><Relationship Id="rId11" Type="http://schemas.openxmlformats.org/officeDocument/2006/relationships/image" Target="../media/image76.wmf"/><Relationship Id="rId24" Type="http://schemas.openxmlformats.org/officeDocument/2006/relationships/oleObject" Target="../embeddings/oleObject64.bin"/><Relationship Id="rId5" Type="http://schemas.openxmlformats.org/officeDocument/2006/relationships/image" Target="../media/image73.emf"/><Relationship Id="rId15" Type="http://schemas.openxmlformats.org/officeDocument/2006/relationships/image" Target="../media/image78.wmf"/><Relationship Id="rId23" Type="http://schemas.openxmlformats.org/officeDocument/2006/relationships/oleObject" Target="../embeddings/oleObject63.bin"/><Relationship Id="rId10" Type="http://schemas.openxmlformats.org/officeDocument/2006/relationships/oleObject" Target="../embeddings/oleObject55.bin"/><Relationship Id="rId19" Type="http://schemas.openxmlformats.org/officeDocument/2006/relationships/oleObject" Target="../embeddings/oleObject60.bin"/><Relationship Id="rId4" Type="http://schemas.openxmlformats.org/officeDocument/2006/relationships/oleObject" Target="../embeddings/oleObject52.bin"/><Relationship Id="rId9" Type="http://schemas.openxmlformats.org/officeDocument/2006/relationships/image" Target="../media/image75.wmf"/><Relationship Id="rId14" Type="http://schemas.openxmlformats.org/officeDocument/2006/relationships/oleObject" Target="../embeddings/oleObject57.bin"/><Relationship Id="rId22" Type="http://schemas.openxmlformats.org/officeDocument/2006/relationships/oleObject" Target="../embeddings/oleObject62.bin"/><Relationship Id="rId27" Type="http://schemas.openxmlformats.org/officeDocument/2006/relationships/image" Target="../media/image82.png"/></Relationships>
</file>

<file path=ppt/slides/_rels/slide17.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86.png"/><Relationship Id="rId3" Type="http://schemas.openxmlformats.org/officeDocument/2006/relationships/tags" Target="../tags/tag8.xml"/><Relationship Id="rId7" Type="http://schemas.openxmlformats.org/officeDocument/2006/relationships/oleObject" Target="../embeddings/oleObject66.bin"/><Relationship Id="rId12" Type="http://schemas.openxmlformats.org/officeDocument/2006/relationships/image" Target="../media/image85.emf"/><Relationship Id="rId17" Type="http://schemas.openxmlformats.org/officeDocument/2006/relationships/image" Target="../media/image90.png"/><Relationship Id="rId2" Type="http://schemas.openxmlformats.org/officeDocument/2006/relationships/tags" Target="../tags/tag7.xml"/><Relationship Id="rId16" Type="http://schemas.openxmlformats.org/officeDocument/2006/relationships/image" Target="../media/image89.png"/><Relationship Id="rId1" Type="http://schemas.openxmlformats.org/officeDocument/2006/relationships/tags" Target="../tags/tag6.xml"/><Relationship Id="rId6" Type="http://schemas.openxmlformats.org/officeDocument/2006/relationships/slideLayout" Target="../slideLayouts/slideLayout6.xml"/><Relationship Id="rId11" Type="http://schemas.openxmlformats.org/officeDocument/2006/relationships/oleObject" Target="../embeddings/oleObject68.bin"/><Relationship Id="rId5" Type="http://schemas.openxmlformats.org/officeDocument/2006/relationships/tags" Target="../tags/tag10.xml"/><Relationship Id="rId15" Type="http://schemas.openxmlformats.org/officeDocument/2006/relationships/image" Target="../media/image88.png"/><Relationship Id="rId10" Type="http://schemas.openxmlformats.org/officeDocument/2006/relationships/image" Target="../media/image84.emf"/><Relationship Id="rId4" Type="http://schemas.openxmlformats.org/officeDocument/2006/relationships/tags" Target="../tags/tag9.xml"/><Relationship Id="rId9" Type="http://schemas.openxmlformats.org/officeDocument/2006/relationships/oleObject" Target="../embeddings/oleObject67.bin"/><Relationship Id="rId14"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image" Target="../media/image91.emf"/><Relationship Id="rId7" Type="http://schemas.openxmlformats.org/officeDocument/2006/relationships/image" Target="../media/image93.emf"/><Relationship Id="rId2" Type="http://schemas.openxmlformats.org/officeDocument/2006/relationships/oleObject" Target="../embeddings/oleObject69.bin"/><Relationship Id="rId1" Type="http://schemas.openxmlformats.org/officeDocument/2006/relationships/slideLayout" Target="../slideLayouts/slideLayout6.xml"/><Relationship Id="rId6" Type="http://schemas.openxmlformats.org/officeDocument/2006/relationships/oleObject" Target="../embeddings/oleObject71.bin"/><Relationship Id="rId5" Type="http://schemas.openxmlformats.org/officeDocument/2006/relationships/image" Target="../media/image92.emf"/><Relationship Id="rId4" Type="http://schemas.openxmlformats.org/officeDocument/2006/relationships/oleObject" Target="../embeddings/oleObject70.bin"/><Relationship Id="rId9" Type="http://schemas.openxmlformats.org/officeDocument/2006/relationships/image" Target="../media/image94.emf"/></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95.emf"/><Relationship Id="rId7" Type="http://schemas.openxmlformats.org/officeDocument/2006/relationships/image" Target="../media/image97.emf"/><Relationship Id="rId2" Type="http://schemas.openxmlformats.org/officeDocument/2006/relationships/oleObject" Target="../embeddings/oleObject73.bin"/><Relationship Id="rId1" Type="http://schemas.openxmlformats.org/officeDocument/2006/relationships/slideLayout" Target="../slideLayouts/slideLayout6.xml"/><Relationship Id="rId6" Type="http://schemas.openxmlformats.org/officeDocument/2006/relationships/oleObject" Target="../embeddings/oleObject75.bin"/><Relationship Id="rId5" Type="http://schemas.openxmlformats.org/officeDocument/2006/relationships/image" Target="../media/image96.emf"/><Relationship Id="rId4" Type="http://schemas.openxmlformats.org/officeDocument/2006/relationships/oleObject" Target="../embeddings/oleObject74.bin"/></Relationships>
</file>

<file path=ppt/slides/_rels/slide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oleObject" Target="../embeddings/oleObject5.bin"/><Relationship Id="rId18" Type="http://schemas.openxmlformats.org/officeDocument/2006/relationships/image" Target="../media/image19.wmf"/><Relationship Id="rId26" Type="http://schemas.openxmlformats.org/officeDocument/2006/relationships/image" Target="../media/image23.wmf"/><Relationship Id="rId3" Type="http://schemas.openxmlformats.org/officeDocument/2006/relationships/oleObject" Target="../embeddings/oleObject76.bin"/><Relationship Id="rId21" Type="http://schemas.openxmlformats.org/officeDocument/2006/relationships/oleObject" Target="../embeddings/oleObject9.bin"/><Relationship Id="rId7" Type="http://schemas.openxmlformats.org/officeDocument/2006/relationships/oleObject" Target="../embeddings/oleObject78.bin"/><Relationship Id="rId12" Type="http://schemas.openxmlformats.org/officeDocument/2006/relationships/image" Target="../media/image16.wmf"/><Relationship Id="rId17" Type="http://schemas.openxmlformats.org/officeDocument/2006/relationships/oleObject" Target="../embeddings/oleObject7.bin"/><Relationship Id="rId25" Type="http://schemas.openxmlformats.org/officeDocument/2006/relationships/oleObject" Target="../embeddings/oleObject11.bin"/><Relationship Id="rId2" Type="http://schemas.openxmlformats.org/officeDocument/2006/relationships/notesSlide" Target="../notesSlides/notesSlide15.xml"/><Relationship Id="rId16" Type="http://schemas.openxmlformats.org/officeDocument/2006/relationships/image" Target="../media/image18.wmf"/><Relationship Id="rId20" Type="http://schemas.openxmlformats.org/officeDocument/2006/relationships/image" Target="../media/image20.wmf"/><Relationship Id="rId29" Type="http://schemas.openxmlformats.org/officeDocument/2006/relationships/oleObject" Target="../embeddings/oleObject13.bin"/><Relationship Id="rId1" Type="http://schemas.openxmlformats.org/officeDocument/2006/relationships/slideLayout" Target="../slideLayouts/slideLayout6.xml"/><Relationship Id="rId6" Type="http://schemas.openxmlformats.org/officeDocument/2006/relationships/image" Target="../media/image99.emf"/><Relationship Id="rId11" Type="http://schemas.openxmlformats.org/officeDocument/2006/relationships/oleObject" Target="../embeddings/oleObject4.bin"/><Relationship Id="rId24" Type="http://schemas.openxmlformats.org/officeDocument/2006/relationships/image" Target="../media/image22.wmf"/><Relationship Id="rId32" Type="http://schemas.openxmlformats.org/officeDocument/2006/relationships/image" Target="../media/image26.wmf"/><Relationship Id="rId5" Type="http://schemas.openxmlformats.org/officeDocument/2006/relationships/oleObject" Target="../embeddings/oleObject77.bin"/><Relationship Id="rId15" Type="http://schemas.openxmlformats.org/officeDocument/2006/relationships/oleObject" Target="../embeddings/oleObject6.bin"/><Relationship Id="rId23" Type="http://schemas.openxmlformats.org/officeDocument/2006/relationships/oleObject" Target="../embeddings/oleObject10.bin"/><Relationship Id="rId28" Type="http://schemas.openxmlformats.org/officeDocument/2006/relationships/image" Target="../media/image24.wmf"/><Relationship Id="rId10" Type="http://schemas.openxmlformats.org/officeDocument/2006/relationships/image" Target="../media/image2.png"/><Relationship Id="rId19" Type="http://schemas.openxmlformats.org/officeDocument/2006/relationships/oleObject" Target="../embeddings/oleObject8.bin"/><Relationship Id="rId31" Type="http://schemas.openxmlformats.org/officeDocument/2006/relationships/oleObject" Target="../embeddings/oleObject14.bin"/><Relationship Id="rId4" Type="http://schemas.openxmlformats.org/officeDocument/2006/relationships/image" Target="../media/image98.emf"/><Relationship Id="rId9" Type="http://schemas.openxmlformats.org/officeDocument/2006/relationships/image" Target="../media/image35.png"/><Relationship Id="rId14" Type="http://schemas.openxmlformats.org/officeDocument/2006/relationships/image" Target="../media/image17.wmf"/><Relationship Id="rId22" Type="http://schemas.openxmlformats.org/officeDocument/2006/relationships/image" Target="../media/image21.wmf"/><Relationship Id="rId27" Type="http://schemas.openxmlformats.org/officeDocument/2006/relationships/oleObject" Target="../embeddings/oleObject12.bin"/><Relationship Id="rId30" Type="http://schemas.openxmlformats.org/officeDocument/2006/relationships/image" Target="../media/image25.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image" Target="../media/image101.emf"/><Relationship Id="rId7" Type="http://schemas.openxmlformats.org/officeDocument/2006/relationships/image" Target="../media/image103.emf"/><Relationship Id="rId2" Type="http://schemas.openxmlformats.org/officeDocument/2006/relationships/oleObject" Target="../embeddings/oleObject79.bin"/><Relationship Id="rId1" Type="http://schemas.openxmlformats.org/officeDocument/2006/relationships/slideLayout" Target="../slideLayouts/slideLayout7.xml"/><Relationship Id="rId6" Type="http://schemas.openxmlformats.org/officeDocument/2006/relationships/oleObject" Target="../embeddings/oleObject81.bin"/><Relationship Id="rId11" Type="http://schemas.openxmlformats.org/officeDocument/2006/relationships/image" Target="../media/image35.png"/><Relationship Id="rId5" Type="http://schemas.openxmlformats.org/officeDocument/2006/relationships/image" Target="../media/image102.emf"/><Relationship Id="rId10" Type="http://schemas.openxmlformats.org/officeDocument/2006/relationships/image" Target="../media/image105.gif"/><Relationship Id="rId4" Type="http://schemas.openxmlformats.org/officeDocument/2006/relationships/oleObject" Target="../embeddings/oleObject80.bin"/><Relationship Id="rId9" Type="http://schemas.openxmlformats.org/officeDocument/2006/relationships/image" Target="../media/image104.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07.gif"/><Relationship Id="rId5" Type="http://schemas.openxmlformats.org/officeDocument/2006/relationships/image" Target="../media/image35.png"/><Relationship Id="rId4" Type="http://schemas.openxmlformats.org/officeDocument/2006/relationships/image" Target="../media/image106.emf"/></Relationships>
</file>

<file path=ppt/slides/_rels/slide23.xml.rels><?xml version="1.0" encoding="UTF-8" standalone="yes"?>
<Relationships xmlns="http://schemas.openxmlformats.org/package/2006/relationships"><Relationship Id="rId13" Type="http://schemas.openxmlformats.org/officeDocument/2006/relationships/image" Target="../media/image113.emf"/><Relationship Id="rId18" Type="http://schemas.openxmlformats.org/officeDocument/2006/relationships/oleObject" Target="../embeddings/oleObject91.bin"/><Relationship Id="rId26" Type="http://schemas.openxmlformats.org/officeDocument/2006/relationships/oleObject" Target="../embeddings/oleObject95.bin"/><Relationship Id="rId3" Type="http://schemas.openxmlformats.org/officeDocument/2006/relationships/oleObject" Target="../embeddings/oleObject84.bin"/><Relationship Id="rId21" Type="http://schemas.openxmlformats.org/officeDocument/2006/relationships/image" Target="../media/image117.emf"/><Relationship Id="rId34" Type="http://schemas.openxmlformats.org/officeDocument/2006/relationships/image" Target="../media/image123.emf"/><Relationship Id="rId7" Type="http://schemas.openxmlformats.org/officeDocument/2006/relationships/image" Target="../media/image110.gif"/><Relationship Id="rId12" Type="http://schemas.openxmlformats.org/officeDocument/2006/relationships/oleObject" Target="../embeddings/oleObject88.bin"/><Relationship Id="rId17" Type="http://schemas.openxmlformats.org/officeDocument/2006/relationships/image" Target="../media/image115.emf"/><Relationship Id="rId25" Type="http://schemas.openxmlformats.org/officeDocument/2006/relationships/image" Target="../media/image119.emf"/><Relationship Id="rId33" Type="http://schemas.openxmlformats.org/officeDocument/2006/relationships/oleObject" Target="../embeddings/oleObject98.bin"/><Relationship Id="rId2" Type="http://schemas.openxmlformats.org/officeDocument/2006/relationships/notesSlide" Target="../notesSlides/notesSlide17.xml"/><Relationship Id="rId16" Type="http://schemas.openxmlformats.org/officeDocument/2006/relationships/oleObject" Target="../embeddings/oleObject90.bin"/><Relationship Id="rId20" Type="http://schemas.openxmlformats.org/officeDocument/2006/relationships/oleObject" Target="../embeddings/oleObject92.bin"/><Relationship Id="rId29" Type="http://schemas.openxmlformats.org/officeDocument/2006/relationships/image" Target="../media/image121.emf"/><Relationship Id="rId1" Type="http://schemas.openxmlformats.org/officeDocument/2006/relationships/slideLayout" Target="../slideLayouts/slideLayout6.xml"/><Relationship Id="rId6" Type="http://schemas.openxmlformats.org/officeDocument/2006/relationships/image" Target="../media/image109.emf"/><Relationship Id="rId11" Type="http://schemas.openxmlformats.org/officeDocument/2006/relationships/image" Target="../media/image112.emf"/><Relationship Id="rId24" Type="http://schemas.openxmlformats.org/officeDocument/2006/relationships/oleObject" Target="../embeddings/oleObject94.bin"/><Relationship Id="rId32" Type="http://schemas.openxmlformats.org/officeDocument/2006/relationships/image" Target="../media/image122.emf"/><Relationship Id="rId5" Type="http://schemas.openxmlformats.org/officeDocument/2006/relationships/oleObject" Target="../embeddings/oleObject85.bin"/><Relationship Id="rId15" Type="http://schemas.openxmlformats.org/officeDocument/2006/relationships/image" Target="../media/image114.emf"/><Relationship Id="rId23" Type="http://schemas.openxmlformats.org/officeDocument/2006/relationships/image" Target="../media/image118.emf"/><Relationship Id="rId28" Type="http://schemas.openxmlformats.org/officeDocument/2006/relationships/oleObject" Target="../embeddings/oleObject96.bin"/><Relationship Id="rId10" Type="http://schemas.openxmlformats.org/officeDocument/2006/relationships/oleObject" Target="../embeddings/oleObject87.bin"/><Relationship Id="rId19" Type="http://schemas.openxmlformats.org/officeDocument/2006/relationships/image" Target="../media/image116.emf"/><Relationship Id="rId31" Type="http://schemas.openxmlformats.org/officeDocument/2006/relationships/oleObject" Target="../embeddings/oleObject97.bin"/><Relationship Id="rId4" Type="http://schemas.openxmlformats.org/officeDocument/2006/relationships/image" Target="../media/image108.emf"/><Relationship Id="rId9" Type="http://schemas.openxmlformats.org/officeDocument/2006/relationships/image" Target="../media/image111.emf"/><Relationship Id="rId14" Type="http://schemas.openxmlformats.org/officeDocument/2006/relationships/oleObject" Target="../embeddings/oleObject89.bin"/><Relationship Id="rId22" Type="http://schemas.openxmlformats.org/officeDocument/2006/relationships/oleObject" Target="../embeddings/oleObject93.bin"/><Relationship Id="rId27" Type="http://schemas.openxmlformats.org/officeDocument/2006/relationships/image" Target="../media/image120.emf"/><Relationship Id="rId30" Type="http://schemas.openxmlformats.org/officeDocument/2006/relationships/image" Target="../media/image2.png"/><Relationship Id="rId8" Type="http://schemas.openxmlformats.org/officeDocument/2006/relationships/oleObject" Target="../embeddings/oleObject86.bin"/></Relationships>
</file>

<file path=ppt/slides/_rels/slide24.xml.rels><?xml version="1.0" encoding="UTF-8" standalone="yes"?>
<Relationships xmlns="http://schemas.openxmlformats.org/package/2006/relationships"><Relationship Id="rId13" Type="http://schemas.openxmlformats.org/officeDocument/2006/relationships/oleObject" Target="../embeddings/oleObject103.bin"/><Relationship Id="rId18" Type="http://schemas.openxmlformats.org/officeDocument/2006/relationships/image" Target="../media/image131.emf"/><Relationship Id="rId26" Type="http://schemas.openxmlformats.org/officeDocument/2006/relationships/image" Target="../media/image135.emf"/><Relationship Id="rId3" Type="http://schemas.openxmlformats.org/officeDocument/2006/relationships/oleObject" Target="../embeddings/oleObject99.bin"/><Relationship Id="rId21" Type="http://schemas.openxmlformats.org/officeDocument/2006/relationships/oleObject" Target="../embeddings/oleObject107.bin"/><Relationship Id="rId34" Type="http://schemas.openxmlformats.org/officeDocument/2006/relationships/image" Target="../media/image139.emf"/><Relationship Id="rId7" Type="http://schemas.openxmlformats.org/officeDocument/2006/relationships/oleObject" Target="../embeddings/oleObject101.bin"/><Relationship Id="rId12" Type="http://schemas.openxmlformats.org/officeDocument/2006/relationships/image" Target="../media/image128.emf"/><Relationship Id="rId17" Type="http://schemas.openxmlformats.org/officeDocument/2006/relationships/oleObject" Target="../embeddings/oleObject105.bin"/><Relationship Id="rId25" Type="http://schemas.openxmlformats.org/officeDocument/2006/relationships/oleObject" Target="../embeddings/oleObject109.bin"/><Relationship Id="rId33" Type="http://schemas.openxmlformats.org/officeDocument/2006/relationships/oleObject" Target="../embeddings/oleObject113.bin"/><Relationship Id="rId2" Type="http://schemas.openxmlformats.org/officeDocument/2006/relationships/notesSlide" Target="../notesSlides/notesSlide18.xml"/><Relationship Id="rId16" Type="http://schemas.openxmlformats.org/officeDocument/2006/relationships/image" Target="../media/image130.emf"/><Relationship Id="rId20" Type="http://schemas.openxmlformats.org/officeDocument/2006/relationships/image" Target="../media/image132.emf"/><Relationship Id="rId29" Type="http://schemas.openxmlformats.org/officeDocument/2006/relationships/oleObject" Target="../embeddings/oleObject111.bin"/><Relationship Id="rId1" Type="http://schemas.openxmlformats.org/officeDocument/2006/relationships/slideLayout" Target="../slideLayouts/slideLayout6.xml"/><Relationship Id="rId6" Type="http://schemas.openxmlformats.org/officeDocument/2006/relationships/image" Target="../media/image125.emf"/><Relationship Id="rId11" Type="http://schemas.openxmlformats.org/officeDocument/2006/relationships/oleObject" Target="../embeddings/oleObject102.bin"/><Relationship Id="rId24" Type="http://schemas.openxmlformats.org/officeDocument/2006/relationships/image" Target="../media/image134.emf"/><Relationship Id="rId32" Type="http://schemas.openxmlformats.org/officeDocument/2006/relationships/image" Target="../media/image138.emf"/><Relationship Id="rId5" Type="http://schemas.openxmlformats.org/officeDocument/2006/relationships/oleObject" Target="../embeddings/oleObject100.bin"/><Relationship Id="rId15" Type="http://schemas.openxmlformats.org/officeDocument/2006/relationships/oleObject" Target="../embeddings/oleObject104.bin"/><Relationship Id="rId23" Type="http://schemas.openxmlformats.org/officeDocument/2006/relationships/oleObject" Target="../embeddings/oleObject108.bin"/><Relationship Id="rId28" Type="http://schemas.openxmlformats.org/officeDocument/2006/relationships/image" Target="../media/image136.emf"/><Relationship Id="rId10" Type="http://schemas.openxmlformats.org/officeDocument/2006/relationships/image" Target="../media/image127.gif"/><Relationship Id="rId19" Type="http://schemas.openxmlformats.org/officeDocument/2006/relationships/oleObject" Target="../embeddings/oleObject106.bin"/><Relationship Id="rId31" Type="http://schemas.openxmlformats.org/officeDocument/2006/relationships/oleObject" Target="../embeddings/oleObject112.bin"/><Relationship Id="rId4" Type="http://schemas.openxmlformats.org/officeDocument/2006/relationships/image" Target="../media/image124.emf"/><Relationship Id="rId9" Type="http://schemas.openxmlformats.org/officeDocument/2006/relationships/image" Target="../media/image2.png"/><Relationship Id="rId14" Type="http://schemas.openxmlformats.org/officeDocument/2006/relationships/image" Target="../media/image129.emf"/><Relationship Id="rId22" Type="http://schemas.openxmlformats.org/officeDocument/2006/relationships/image" Target="../media/image133.emf"/><Relationship Id="rId27" Type="http://schemas.openxmlformats.org/officeDocument/2006/relationships/oleObject" Target="../embeddings/oleObject110.bin"/><Relationship Id="rId30" Type="http://schemas.openxmlformats.org/officeDocument/2006/relationships/image" Target="../media/image137.emf"/><Relationship Id="rId8" Type="http://schemas.openxmlformats.org/officeDocument/2006/relationships/image" Target="../media/image126.emf"/></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oleObject" Target="../embeddings/oleObject114.bin"/><Relationship Id="rId7" Type="http://schemas.openxmlformats.org/officeDocument/2006/relationships/image" Target="../media/image141.em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oleObject" Target="../embeddings/oleObject115.bin"/><Relationship Id="rId5" Type="http://schemas.openxmlformats.org/officeDocument/2006/relationships/image" Target="../media/image2.png"/><Relationship Id="rId10" Type="http://schemas.openxmlformats.org/officeDocument/2006/relationships/image" Target="../media/image142.emf"/><Relationship Id="rId4" Type="http://schemas.openxmlformats.org/officeDocument/2006/relationships/image" Target="../media/image140.emf"/><Relationship Id="rId9" Type="http://schemas.openxmlformats.org/officeDocument/2006/relationships/oleObject" Target="../embeddings/oleObject116.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19.bin"/><Relationship Id="rId13" Type="http://schemas.openxmlformats.org/officeDocument/2006/relationships/image" Target="../media/image147.emf"/><Relationship Id="rId3" Type="http://schemas.openxmlformats.org/officeDocument/2006/relationships/oleObject" Target="../embeddings/oleObject117.bin"/><Relationship Id="rId7" Type="http://schemas.openxmlformats.org/officeDocument/2006/relationships/image" Target="../media/image144.emf"/><Relationship Id="rId12" Type="http://schemas.openxmlformats.org/officeDocument/2006/relationships/oleObject" Target="../embeddings/oleObject121.bin"/><Relationship Id="rId17" Type="http://schemas.openxmlformats.org/officeDocument/2006/relationships/image" Target="../media/image149.wmf"/><Relationship Id="rId2" Type="http://schemas.openxmlformats.org/officeDocument/2006/relationships/image" Target="../media/image2.png"/><Relationship Id="rId16" Type="http://schemas.openxmlformats.org/officeDocument/2006/relationships/oleObject" Target="../embeddings/oleObject123.bin"/><Relationship Id="rId1" Type="http://schemas.openxmlformats.org/officeDocument/2006/relationships/slideLayout" Target="../slideLayouts/slideLayout6.xml"/><Relationship Id="rId6" Type="http://schemas.openxmlformats.org/officeDocument/2006/relationships/oleObject" Target="../embeddings/oleObject118.bin"/><Relationship Id="rId11" Type="http://schemas.openxmlformats.org/officeDocument/2006/relationships/image" Target="../media/image146.emf"/><Relationship Id="rId5" Type="http://schemas.openxmlformats.org/officeDocument/2006/relationships/image" Target="../media/image35.png"/><Relationship Id="rId15" Type="http://schemas.openxmlformats.org/officeDocument/2006/relationships/image" Target="../media/image148.emf"/><Relationship Id="rId10" Type="http://schemas.openxmlformats.org/officeDocument/2006/relationships/oleObject" Target="../embeddings/oleObject120.bin"/><Relationship Id="rId4" Type="http://schemas.openxmlformats.org/officeDocument/2006/relationships/image" Target="../media/image143.emf"/><Relationship Id="rId9" Type="http://schemas.openxmlformats.org/officeDocument/2006/relationships/image" Target="../media/image145.emf"/><Relationship Id="rId14" Type="http://schemas.openxmlformats.org/officeDocument/2006/relationships/oleObject" Target="../embeddings/oleObject122.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26.bin"/><Relationship Id="rId13" Type="http://schemas.openxmlformats.org/officeDocument/2006/relationships/image" Target="../media/image155.emf"/><Relationship Id="rId18" Type="http://schemas.openxmlformats.org/officeDocument/2006/relationships/oleObject" Target="../embeddings/oleObject131.bin"/><Relationship Id="rId26" Type="http://schemas.openxmlformats.org/officeDocument/2006/relationships/oleObject" Target="../embeddings/oleObject135.bin"/><Relationship Id="rId3" Type="http://schemas.openxmlformats.org/officeDocument/2006/relationships/image" Target="../media/image150.png"/><Relationship Id="rId21" Type="http://schemas.openxmlformats.org/officeDocument/2006/relationships/image" Target="../media/image159.emf"/><Relationship Id="rId7" Type="http://schemas.openxmlformats.org/officeDocument/2006/relationships/image" Target="../media/image152.emf"/><Relationship Id="rId12" Type="http://schemas.openxmlformats.org/officeDocument/2006/relationships/oleObject" Target="../embeddings/oleObject128.bin"/><Relationship Id="rId17" Type="http://schemas.openxmlformats.org/officeDocument/2006/relationships/image" Target="../media/image157.emf"/><Relationship Id="rId25" Type="http://schemas.openxmlformats.org/officeDocument/2006/relationships/image" Target="../media/image161.emf"/><Relationship Id="rId2" Type="http://schemas.openxmlformats.org/officeDocument/2006/relationships/slideLayout" Target="../slideLayouts/slideLayout6.xml"/><Relationship Id="rId16" Type="http://schemas.openxmlformats.org/officeDocument/2006/relationships/oleObject" Target="../embeddings/oleObject130.bin"/><Relationship Id="rId20" Type="http://schemas.openxmlformats.org/officeDocument/2006/relationships/oleObject" Target="../embeddings/oleObject132.bin"/><Relationship Id="rId29" Type="http://schemas.openxmlformats.org/officeDocument/2006/relationships/image" Target="../media/image163.emf"/><Relationship Id="rId1" Type="http://schemas.openxmlformats.org/officeDocument/2006/relationships/tags" Target="../tags/tag11.xml"/><Relationship Id="rId6" Type="http://schemas.openxmlformats.org/officeDocument/2006/relationships/oleObject" Target="../embeddings/oleObject125.bin"/><Relationship Id="rId11" Type="http://schemas.openxmlformats.org/officeDocument/2006/relationships/image" Target="../media/image154.emf"/><Relationship Id="rId24" Type="http://schemas.openxmlformats.org/officeDocument/2006/relationships/oleObject" Target="../embeddings/oleObject134.bin"/><Relationship Id="rId5" Type="http://schemas.openxmlformats.org/officeDocument/2006/relationships/image" Target="../media/image151.emf"/><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oleObject" Target="../embeddings/oleObject136.bin"/><Relationship Id="rId10" Type="http://schemas.openxmlformats.org/officeDocument/2006/relationships/oleObject" Target="../embeddings/oleObject127.bin"/><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oleObject" Target="../embeddings/oleObject124.bin"/><Relationship Id="rId9" Type="http://schemas.openxmlformats.org/officeDocument/2006/relationships/image" Target="../media/image153.emf"/><Relationship Id="rId14" Type="http://schemas.openxmlformats.org/officeDocument/2006/relationships/oleObject" Target="../embeddings/oleObject129.bin"/><Relationship Id="rId22" Type="http://schemas.openxmlformats.org/officeDocument/2006/relationships/oleObject" Target="../embeddings/oleObject133.bin"/><Relationship Id="rId27" Type="http://schemas.openxmlformats.org/officeDocument/2006/relationships/image" Target="../media/image162.emf"/><Relationship Id="rId30" Type="http://schemas.openxmlformats.org/officeDocument/2006/relationships/oleObject" Target="../embeddings/oleObject137.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11.png"/><Relationship Id="rId3" Type="http://schemas.openxmlformats.org/officeDocument/2006/relationships/tags" Target="../tags/tag4.xml"/><Relationship Id="rId7" Type="http://schemas.openxmlformats.org/officeDocument/2006/relationships/slide" Target="slide7.xml"/><Relationship Id="rId12"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6.xml"/><Relationship Id="rId11" Type="http://schemas.openxmlformats.org/officeDocument/2006/relationships/image" Target="../media/image9.png"/><Relationship Id="rId5" Type="http://schemas.openxmlformats.org/officeDocument/2006/relationships/slideLayout" Target="../slideLayouts/slideLayout6.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tags" Target="../tags/tag5.xml"/><Relationship Id="rId9" Type="http://schemas.openxmlformats.org/officeDocument/2006/relationships/slide" Target="slide20.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8.wmf"/><Relationship Id="rId18" Type="http://schemas.openxmlformats.org/officeDocument/2006/relationships/oleObject" Target="../embeddings/oleObject9.bin"/><Relationship Id="rId26" Type="http://schemas.openxmlformats.org/officeDocument/2006/relationships/oleObject" Target="../embeddings/oleObject13.bin"/><Relationship Id="rId3" Type="http://schemas.openxmlformats.org/officeDocument/2006/relationships/oleObject" Target="../embeddings/oleObject2.bin"/><Relationship Id="rId21" Type="http://schemas.openxmlformats.org/officeDocument/2006/relationships/image" Target="../media/image22.wmf"/><Relationship Id="rId7" Type="http://schemas.openxmlformats.org/officeDocument/2006/relationships/image" Target="../media/image2.png"/><Relationship Id="rId12" Type="http://schemas.openxmlformats.org/officeDocument/2006/relationships/oleObject" Target="../embeddings/oleObject6.bin"/><Relationship Id="rId17" Type="http://schemas.openxmlformats.org/officeDocument/2006/relationships/image" Target="../media/image20.wmf"/><Relationship Id="rId25" Type="http://schemas.openxmlformats.org/officeDocument/2006/relationships/image" Target="../media/image24.wmf"/><Relationship Id="rId2" Type="http://schemas.openxmlformats.org/officeDocument/2006/relationships/notesSlide" Target="../notesSlides/notesSlide7.xml"/><Relationship Id="rId16" Type="http://schemas.openxmlformats.org/officeDocument/2006/relationships/oleObject" Target="../embeddings/oleObject8.bin"/><Relationship Id="rId20" Type="http://schemas.openxmlformats.org/officeDocument/2006/relationships/oleObject" Target="../embeddings/oleObject10.bin"/><Relationship Id="rId29" Type="http://schemas.openxmlformats.org/officeDocument/2006/relationships/image" Target="../media/image26.wmf"/><Relationship Id="rId1" Type="http://schemas.openxmlformats.org/officeDocument/2006/relationships/slideLayout" Target="../slideLayouts/slideLayout6.xml"/><Relationship Id="rId6" Type="http://schemas.openxmlformats.org/officeDocument/2006/relationships/image" Target="../media/image15.emf"/><Relationship Id="rId11" Type="http://schemas.openxmlformats.org/officeDocument/2006/relationships/image" Target="../media/image17.wmf"/><Relationship Id="rId24" Type="http://schemas.openxmlformats.org/officeDocument/2006/relationships/oleObject" Target="../embeddings/oleObject12.bin"/><Relationship Id="rId5" Type="http://schemas.openxmlformats.org/officeDocument/2006/relationships/oleObject" Target="../embeddings/oleObject3.bin"/><Relationship Id="rId15" Type="http://schemas.openxmlformats.org/officeDocument/2006/relationships/image" Target="../media/image19.wmf"/><Relationship Id="rId23" Type="http://schemas.openxmlformats.org/officeDocument/2006/relationships/image" Target="../media/image23.wmf"/><Relationship Id="rId28" Type="http://schemas.openxmlformats.org/officeDocument/2006/relationships/oleObject" Target="../embeddings/oleObject14.bin"/><Relationship Id="rId10" Type="http://schemas.openxmlformats.org/officeDocument/2006/relationships/oleObject" Target="../embeddings/oleObject5.bin"/><Relationship Id="rId19" Type="http://schemas.openxmlformats.org/officeDocument/2006/relationships/image" Target="../media/image21.wmf"/><Relationship Id="rId31" Type="http://schemas.openxmlformats.org/officeDocument/2006/relationships/image" Target="../media/image28.png"/><Relationship Id="rId4" Type="http://schemas.openxmlformats.org/officeDocument/2006/relationships/image" Target="../media/image14.emf"/><Relationship Id="rId9" Type="http://schemas.openxmlformats.org/officeDocument/2006/relationships/image" Target="../media/image16.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image" Target="../media/image25.wmf"/><Relationship Id="rId30"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35.png"/><Relationship Id="rId3" Type="http://schemas.openxmlformats.org/officeDocument/2006/relationships/image" Target="../media/image29.emf"/><Relationship Id="rId7" Type="http://schemas.openxmlformats.org/officeDocument/2006/relationships/image" Target="../media/image31.emf"/><Relationship Id="rId12" Type="http://schemas.openxmlformats.org/officeDocument/2006/relationships/image" Target="../media/image34.png"/><Relationship Id="rId2" Type="http://schemas.openxmlformats.org/officeDocument/2006/relationships/oleObject" Target="../embeddings/oleObject15.bin"/><Relationship Id="rId1" Type="http://schemas.openxmlformats.org/officeDocument/2006/relationships/slideLayout" Target="../slideLayouts/slideLayout6.xml"/><Relationship Id="rId6" Type="http://schemas.openxmlformats.org/officeDocument/2006/relationships/oleObject" Target="../embeddings/oleObject17.bin"/><Relationship Id="rId11" Type="http://schemas.openxmlformats.org/officeDocument/2006/relationships/image" Target="../media/image33.emf"/><Relationship Id="rId5" Type="http://schemas.openxmlformats.org/officeDocument/2006/relationships/image" Target="../media/image30.e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2">
            <a:extLst>
              <a:ext uri="{FF2B5EF4-FFF2-40B4-BE49-F238E27FC236}">
                <a16:creationId xmlns:a16="http://schemas.microsoft.com/office/drawing/2014/main" id="{0740F6EB-2517-4230-3843-71E903978AD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32817D1-2D68-42F3-B8C7-86A2B48D164B}" type="slidenum">
              <a:rPr lang="en-US" altLang="zh-CN" sz="1400" smtClean="0">
                <a:ea typeface="楷体_GB2312" pitchFamily="49" charset="-122"/>
              </a:rPr>
              <a:pPr/>
              <a:t>1</a:t>
            </a:fld>
            <a:endParaRPr lang="en-US" altLang="zh-CN" sz="1400">
              <a:ea typeface="楷体_GB2312" pitchFamily="49" charset="-122"/>
            </a:endParaRPr>
          </a:p>
        </p:txBody>
      </p:sp>
      <p:sp>
        <p:nvSpPr>
          <p:cNvPr id="2" name="WordArt 2">
            <a:extLst>
              <a:ext uri="{FF2B5EF4-FFF2-40B4-BE49-F238E27FC236}">
                <a16:creationId xmlns:a16="http://schemas.microsoft.com/office/drawing/2014/main" id="{35BF70E6-4601-CCFE-05FB-FB38575562BA}"/>
              </a:ext>
            </a:extLst>
          </p:cNvPr>
          <p:cNvSpPr>
            <a:spLocks noChangeArrowheads="1" noChangeShapeType="1" noTextEdit="1"/>
          </p:cNvSpPr>
          <p:nvPr/>
        </p:nvSpPr>
        <p:spPr bwMode="auto">
          <a:xfrm>
            <a:off x="611188" y="2274888"/>
            <a:ext cx="8307387" cy="1801812"/>
          </a:xfrm>
          <a:prstGeom prst="rect">
            <a:avLst/>
          </a:prstGeom>
        </p:spPr>
        <p:txBody>
          <a:bodyPr wrap="none" fromWordArt="1">
            <a:prstTxWarp prst="textInflateTop">
              <a:avLst>
                <a:gd name="adj" fmla="val 31917"/>
              </a:avLst>
            </a:prstTxWarp>
          </a:bodyPr>
          <a:lstStyle/>
          <a:p>
            <a:pPr algn="ctr" eaLnBrk="1" hangingPunct="1">
              <a:defRPr/>
            </a:pPr>
            <a:r>
              <a:rPr lang="zh-CN" altLang="en-US" sz="3600" b="1">
                <a:gradFill rotWithShape="0">
                  <a:gsLst>
                    <a:gs pos="0">
                      <a:srgbClr val="FF9966"/>
                    </a:gs>
                    <a:gs pos="100000">
                      <a:srgbClr val="009999"/>
                    </a:gs>
                  </a:gsLst>
                  <a:lin ang="5400000" scaled="1"/>
                </a:gradFill>
                <a:effectLst>
                  <a:outerShdw dist="53882" dir="2700000" algn="ctr" rotWithShape="0">
                    <a:srgbClr val="C0C0C0"/>
                  </a:outerShdw>
                </a:effectLst>
                <a:latin typeface="宋体" panose="02010600030101010101" pitchFamily="2" charset="-122"/>
              </a:rPr>
              <a:t>第</a:t>
            </a:r>
            <a:r>
              <a:rPr lang="en-US" altLang="zh-CN" sz="3600" b="1">
                <a:gradFill rotWithShape="0">
                  <a:gsLst>
                    <a:gs pos="0">
                      <a:srgbClr val="FF9966"/>
                    </a:gs>
                    <a:gs pos="100000">
                      <a:srgbClr val="009999"/>
                    </a:gs>
                  </a:gsLst>
                  <a:lin ang="5400000" scaled="1"/>
                </a:gradFill>
                <a:effectLst>
                  <a:outerShdw dist="53882" dir="2700000" algn="ctr" rotWithShape="0">
                    <a:srgbClr val="C0C0C0"/>
                  </a:outerShdw>
                </a:effectLst>
                <a:latin typeface="宋体" panose="02010600030101010101" pitchFamily="2" charset="-122"/>
              </a:rPr>
              <a:t>6</a:t>
            </a:r>
            <a:r>
              <a:rPr lang="zh-CN" altLang="en-US" sz="3600" b="1">
                <a:gradFill rotWithShape="0">
                  <a:gsLst>
                    <a:gs pos="0">
                      <a:srgbClr val="FF9966"/>
                    </a:gs>
                    <a:gs pos="100000">
                      <a:srgbClr val="009999"/>
                    </a:gs>
                  </a:gsLst>
                  <a:lin ang="5400000" scaled="1"/>
                </a:gradFill>
                <a:effectLst>
                  <a:outerShdw dist="53882" dir="2700000" algn="ctr" rotWithShape="0">
                    <a:srgbClr val="C0C0C0"/>
                  </a:outerShdw>
                </a:effectLst>
                <a:latin typeface="宋体" panose="02010600030101010101" pitchFamily="2" charset="-122"/>
              </a:rPr>
              <a:t>章 均匀平面波的反射与透射</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2">
            <a:extLst>
              <a:ext uri="{FF2B5EF4-FFF2-40B4-BE49-F238E27FC236}">
                <a16:creationId xmlns:a16="http://schemas.microsoft.com/office/drawing/2014/main" id="{729FE38F-6A04-5033-FB8E-14350F37C0F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2E4B085D-EF48-4AC2-BF80-E25557FEA761}" type="slidenum">
              <a:rPr lang="en-US" altLang="zh-CN" sz="1400" smtClean="0">
                <a:ea typeface="楷体_GB2312" pitchFamily="49" charset="-122"/>
              </a:rPr>
              <a:pPr/>
              <a:t>10</a:t>
            </a:fld>
            <a:endParaRPr lang="en-US" altLang="zh-CN" sz="1400">
              <a:ea typeface="楷体_GB2312" pitchFamily="49" charset="-122"/>
            </a:endParaRPr>
          </a:p>
        </p:txBody>
      </p:sp>
      <p:graphicFrame>
        <p:nvGraphicFramePr>
          <p:cNvPr id="640012" name="Object 12">
            <a:extLst>
              <a:ext uri="{FF2B5EF4-FFF2-40B4-BE49-F238E27FC236}">
                <a16:creationId xmlns:a16="http://schemas.microsoft.com/office/drawing/2014/main" id="{9FF49ACF-7BE4-6CF5-F76F-859BE6408219}"/>
              </a:ext>
            </a:extLst>
          </p:cNvPr>
          <p:cNvGraphicFramePr>
            <a:graphicFrameLocks noChangeAspect="1"/>
          </p:cNvGraphicFramePr>
          <p:nvPr/>
        </p:nvGraphicFramePr>
        <p:xfrm>
          <a:off x="250825" y="1773238"/>
          <a:ext cx="5586413" cy="862012"/>
        </p:xfrm>
        <a:graphic>
          <a:graphicData uri="http://schemas.openxmlformats.org/presentationml/2006/ole">
            <mc:AlternateContent xmlns:mc="http://schemas.openxmlformats.org/markup-compatibility/2006">
              <mc:Choice xmlns:v="urn:schemas-microsoft-com:vml" Requires="v">
                <p:oleObj r:id="rId3" imgW="2323800" imgH="291600" progId="Equation.DSMT4">
                  <p:embed/>
                </p:oleObj>
              </mc:Choice>
              <mc:Fallback>
                <p:oleObj r:id="rId3" imgW="2323800" imgH="2916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773238"/>
                        <a:ext cx="5586413"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0013" name="Object 13">
            <a:extLst>
              <a:ext uri="{FF2B5EF4-FFF2-40B4-BE49-F238E27FC236}">
                <a16:creationId xmlns:a16="http://schemas.microsoft.com/office/drawing/2014/main" id="{D3E43CDD-07C3-DBBF-CE27-187587B65EE2}"/>
              </a:ext>
            </a:extLst>
          </p:cNvPr>
          <p:cNvGraphicFramePr>
            <a:graphicFrameLocks noChangeAspect="1"/>
          </p:cNvGraphicFramePr>
          <p:nvPr/>
        </p:nvGraphicFramePr>
        <p:xfrm>
          <a:off x="250825" y="2681288"/>
          <a:ext cx="6005513" cy="963612"/>
        </p:xfrm>
        <a:graphic>
          <a:graphicData uri="http://schemas.openxmlformats.org/presentationml/2006/ole">
            <mc:AlternateContent xmlns:mc="http://schemas.openxmlformats.org/markup-compatibility/2006">
              <mc:Choice xmlns:v="urn:schemas-microsoft-com:vml" Requires="v">
                <p:oleObj r:id="rId5" imgW="2521800" imgH="335520" progId="Equation.DSMT4">
                  <p:embed/>
                </p:oleObj>
              </mc:Choice>
              <mc:Fallback>
                <p:oleObj r:id="rId5" imgW="2521800" imgH="33552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681288"/>
                        <a:ext cx="6005513"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0016" name="Object 16">
            <a:extLst>
              <a:ext uri="{FF2B5EF4-FFF2-40B4-BE49-F238E27FC236}">
                <a16:creationId xmlns:a16="http://schemas.microsoft.com/office/drawing/2014/main" id="{CD796C6D-2746-42B6-2289-CFEDB35AD1B0}"/>
              </a:ext>
            </a:extLst>
          </p:cNvPr>
          <p:cNvGraphicFramePr>
            <a:graphicFrameLocks noChangeAspect="1"/>
          </p:cNvGraphicFramePr>
          <p:nvPr/>
        </p:nvGraphicFramePr>
        <p:xfrm>
          <a:off x="179388" y="917575"/>
          <a:ext cx="5697537" cy="927100"/>
        </p:xfrm>
        <a:graphic>
          <a:graphicData uri="http://schemas.openxmlformats.org/presentationml/2006/ole">
            <mc:AlternateContent xmlns:mc="http://schemas.openxmlformats.org/markup-compatibility/2006">
              <mc:Choice xmlns:v="urn:schemas-microsoft-com:vml" Requires="v">
                <p:oleObj r:id="rId7" imgW="2005200" imgH="291600" progId="Equation.DSMT4">
                  <p:embed/>
                </p:oleObj>
              </mc:Choice>
              <mc:Fallback>
                <p:oleObj r:id="rId7" imgW="2005200" imgH="291600" progId="Equation.DSMT4">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917575"/>
                        <a:ext cx="5697537"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0018" name="Text Box 18">
            <a:extLst>
              <a:ext uri="{FF2B5EF4-FFF2-40B4-BE49-F238E27FC236}">
                <a16:creationId xmlns:a16="http://schemas.microsoft.com/office/drawing/2014/main" id="{EA428107-F622-07A7-6DEF-1F7E3E76CA31}"/>
              </a:ext>
            </a:extLst>
          </p:cNvPr>
          <p:cNvSpPr txBox="1">
            <a:spLocks noChangeArrowheads="1"/>
          </p:cNvSpPr>
          <p:nvPr/>
        </p:nvSpPr>
        <p:spPr bwMode="auto">
          <a:xfrm>
            <a:off x="250825" y="4003675"/>
            <a:ext cx="864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chemeClr val="bg1"/>
                </a:solidFill>
                <a:latin typeface="Times New Roman" panose="02020603050405020304" pitchFamily="18" charset="0"/>
                <a:ea typeface="楷体_GB2312" pitchFamily="49" charset="-122"/>
              </a:rPr>
              <a:t>在分界面</a:t>
            </a:r>
            <a:r>
              <a:rPr lang="en-US" altLang="zh-CN" i="1" dirty="0">
                <a:solidFill>
                  <a:schemeClr val="bg1"/>
                </a:solidFill>
                <a:latin typeface="Times New Roman" panose="02020603050405020304" pitchFamily="18" charset="0"/>
                <a:ea typeface="楷体_GB2312" pitchFamily="49" charset="-122"/>
              </a:rPr>
              <a:t>z</a:t>
            </a:r>
            <a:r>
              <a:rPr lang="en-US" altLang="zh-CN" b="1" dirty="0">
                <a:solidFill>
                  <a:schemeClr val="bg1"/>
                </a:solidFill>
                <a:latin typeface="Times New Roman" panose="02020603050405020304" pitchFamily="18" charset="0"/>
                <a:ea typeface="楷体_GB2312" pitchFamily="49" charset="-122"/>
              </a:rPr>
              <a:t> = 0 </a:t>
            </a:r>
            <a:r>
              <a:rPr lang="zh-CN" altLang="en-US" b="1" dirty="0">
                <a:solidFill>
                  <a:schemeClr val="bg1"/>
                </a:solidFill>
                <a:latin typeface="Times New Roman" panose="02020603050405020304" pitchFamily="18" charset="0"/>
                <a:ea typeface="楷体_GB2312" pitchFamily="49" charset="-122"/>
              </a:rPr>
              <a:t>上，电场强度和磁场强度的切向分量连续，即</a:t>
            </a:r>
          </a:p>
        </p:txBody>
      </p:sp>
      <p:sp>
        <p:nvSpPr>
          <p:cNvPr id="640023" name="AutoShape 23">
            <a:extLst>
              <a:ext uri="{FF2B5EF4-FFF2-40B4-BE49-F238E27FC236}">
                <a16:creationId xmlns:a16="http://schemas.microsoft.com/office/drawing/2014/main" id="{3A29F93F-7370-09B1-5836-0F19D4C0BBB1}"/>
              </a:ext>
            </a:extLst>
          </p:cNvPr>
          <p:cNvSpPr>
            <a:spLocks noChangeArrowheads="1"/>
          </p:cNvSpPr>
          <p:nvPr/>
        </p:nvSpPr>
        <p:spPr bwMode="auto">
          <a:xfrm>
            <a:off x="2916238" y="5370513"/>
            <a:ext cx="720725" cy="287337"/>
          </a:xfrm>
          <a:prstGeom prst="rightArrow">
            <a:avLst>
              <a:gd name="adj1" fmla="val 50000"/>
              <a:gd name="adj2" fmla="val 62661"/>
            </a:avLst>
          </a:prstGeom>
          <a:solidFill>
            <a:srgbClr val="FFCC99"/>
          </a:solidFill>
          <a:ln w="2857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nvGrpSpPr>
          <p:cNvPr id="640026" name="Group 26">
            <a:extLst>
              <a:ext uri="{FF2B5EF4-FFF2-40B4-BE49-F238E27FC236}">
                <a16:creationId xmlns:a16="http://schemas.microsoft.com/office/drawing/2014/main" id="{31937ABE-4144-5974-30BD-44B4A506B715}"/>
              </a:ext>
            </a:extLst>
          </p:cNvPr>
          <p:cNvGrpSpPr>
            <a:grpSpLocks/>
          </p:cNvGrpSpPr>
          <p:nvPr/>
        </p:nvGrpSpPr>
        <p:grpSpPr bwMode="auto">
          <a:xfrm>
            <a:off x="611188" y="5083175"/>
            <a:ext cx="2087562" cy="917575"/>
            <a:chOff x="702" y="2943"/>
            <a:chExt cx="1315" cy="578"/>
          </a:xfrm>
        </p:grpSpPr>
        <p:graphicFrame>
          <p:nvGraphicFramePr>
            <p:cNvPr id="19470" name="Object 21">
              <a:extLst>
                <a:ext uri="{FF2B5EF4-FFF2-40B4-BE49-F238E27FC236}">
                  <a16:creationId xmlns:a16="http://schemas.microsoft.com/office/drawing/2014/main" id="{16371B61-12A6-68FD-3272-1D15E4FFE189}"/>
                </a:ext>
              </a:extLst>
            </p:cNvPr>
            <p:cNvGraphicFramePr>
              <a:graphicFrameLocks noChangeAspect="1"/>
            </p:cNvGraphicFramePr>
            <p:nvPr/>
          </p:nvGraphicFramePr>
          <p:xfrm>
            <a:off x="838" y="2943"/>
            <a:ext cx="1179" cy="578"/>
          </p:xfrm>
          <a:graphic>
            <a:graphicData uri="http://schemas.openxmlformats.org/presentationml/2006/ole">
              <mc:AlternateContent xmlns:mc="http://schemas.openxmlformats.org/markup-compatibility/2006">
                <mc:Choice xmlns:v="urn:schemas-microsoft-com:vml" Requires="v">
                  <p:oleObj r:id="rId9" imgW="719640" imgH="313560" progId="Equation.3">
                    <p:embed/>
                  </p:oleObj>
                </mc:Choice>
                <mc:Fallback>
                  <p:oleObj r:id="rId9" imgW="719640" imgH="31356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 y="2943"/>
                          <a:ext cx="1179"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71" name="Object 24">
              <a:extLst>
                <a:ext uri="{FF2B5EF4-FFF2-40B4-BE49-F238E27FC236}">
                  <a16:creationId xmlns:a16="http://schemas.microsoft.com/office/drawing/2014/main" id="{6961A32C-B6BC-DB4B-656F-E1135AB022E2}"/>
                </a:ext>
              </a:extLst>
            </p:cNvPr>
            <p:cNvGraphicFramePr>
              <a:graphicFrameLocks noChangeAspect="1"/>
            </p:cNvGraphicFramePr>
            <p:nvPr/>
          </p:nvGraphicFramePr>
          <p:xfrm>
            <a:off x="702" y="2943"/>
            <a:ext cx="242" cy="578"/>
          </p:xfrm>
          <a:graphic>
            <a:graphicData uri="http://schemas.openxmlformats.org/presentationml/2006/ole">
              <mc:AlternateContent xmlns:mc="http://schemas.openxmlformats.org/markup-compatibility/2006">
                <mc:Choice xmlns:v="urn:schemas-microsoft-com:vml" Requires="v">
                  <p:oleObj r:id="rId11" imgW="82440" imgH="313560" progId="Equation.DSMT4">
                    <p:embed/>
                  </p:oleObj>
                </mc:Choice>
                <mc:Fallback>
                  <p:oleObj r:id="rId11" imgW="82440" imgH="313560" progId="Equation.DSMT4">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 y="2943"/>
                          <a:ext cx="242"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640027" name="Group 27">
            <a:extLst>
              <a:ext uri="{FF2B5EF4-FFF2-40B4-BE49-F238E27FC236}">
                <a16:creationId xmlns:a16="http://schemas.microsoft.com/office/drawing/2014/main" id="{C26865F0-C523-E115-C9A0-B942A5D239B0}"/>
              </a:ext>
            </a:extLst>
          </p:cNvPr>
          <p:cNvGrpSpPr>
            <a:grpSpLocks/>
          </p:cNvGrpSpPr>
          <p:nvPr/>
        </p:nvGrpSpPr>
        <p:grpSpPr bwMode="auto">
          <a:xfrm>
            <a:off x="4067175" y="4919663"/>
            <a:ext cx="3295650" cy="1317625"/>
            <a:chOff x="2729" y="2840"/>
            <a:chExt cx="2076" cy="830"/>
          </a:xfrm>
        </p:grpSpPr>
        <p:graphicFrame>
          <p:nvGraphicFramePr>
            <p:cNvPr id="19468" name="Object 22">
              <a:extLst>
                <a:ext uri="{FF2B5EF4-FFF2-40B4-BE49-F238E27FC236}">
                  <a16:creationId xmlns:a16="http://schemas.microsoft.com/office/drawing/2014/main" id="{3C13CDD7-6DEF-570F-3D6E-1721EBBC9440}"/>
                </a:ext>
              </a:extLst>
            </p:cNvPr>
            <p:cNvGraphicFramePr>
              <a:graphicFrameLocks noChangeAspect="1"/>
            </p:cNvGraphicFramePr>
            <p:nvPr/>
          </p:nvGraphicFramePr>
          <p:xfrm>
            <a:off x="2933" y="2840"/>
            <a:ext cx="1872" cy="830"/>
          </p:xfrm>
          <a:graphic>
            <a:graphicData uri="http://schemas.openxmlformats.org/presentationml/2006/ole">
              <mc:AlternateContent xmlns:mc="http://schemas.openxmlformats.org/markup-compatibility/2006">
                <mc:Choice xmlns:v="urn:schemas-microsoft-com:vml" Requires="v">
                  <p:oleObj r:id="rId13" imgW="1203120" imgH="489600" progId="Equation.DSMT4">
                    <p:embed/>
                  </p:oleObj>
                </mc:Choice>
                <mc:Fallback>
                  <p:oleObj r:id="rId13" imgW="1203120" imgH="489600" progId="Equation.DSMT4">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33" y="2840"/>
                          <a:ext cx="1872"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69" name="Object 25">
              <a:extLst>
                <a:ext uri="{FF2B5EF4-FFF2-40B4-BE49-F238E27FC236}">
                  <a16:creationId xmlns:a16="http://schemas.microsoft.com/office/drawing/2014/main" id="{3D454925-C2A0-825A-41D8-1286B9ABBF39}"/>
                </a:ext>
              </a:extLst>
            </p:cNvPr>
            <p:cNvGraphicFramePr>
              <a:graphicFrameLocks noChangeAspect="1"/>
            </p:cNvGraphicFramePr>
            <p:nvPr/>
          </p:nvGraphicFramePr>
          <p:xfrm>
            <a:off x="2729" y="2897"/>
            <a:ext cx="242" cy="669"/>
          </p:xfrm>
          <a:graphic>
            <a:graphicData uri="http://schemas.openxmlformats.org/presentationml/2006/ole">
              <mc:AlternateContent xmlns:mc="http://schemas.openxmlformats.org/markup-compatibility/2006">
                <mc:Choice xmlns:v="urn:schemas-microsoft-com:vml" Requires="v">
                  <p:oleObj r:id="rId15" imgW="82440" imgH="313560" progId="Equation.DSMT4">
                    <p:embed/>
                  </p:oleObj>
                </mc:Choice>
                <mc:Fallback>
                  <p:oleObj r:id="rId15" imgW="82440" imgH="313560" progId="Equation.DSMT4">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9" y="2897"/>
                          <a:ext cx="242"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pic>
        <p:nvPicPr>
          <p:cNvPr id="19466" name="图片 14">
            <a:extLst>
              <a:ext uri="{FF2B5EF4-FFF2-40B4-BE49-F238E27FC236}">
                <a16:creationId xmlns:a16="http://schemas.microsoft.com/office/drawing/2014/main" id="{30D32B6C-5C30-9A7F-401E-AE75B3BCA4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1100" y="0"/>
            <a:ext cx="28829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Text Box 19">
            <a:extLst>
              <a:ext uri="{FF2B5EF4-FFF2-40B4-BE49-F238E27FC236}">
                <a16:creationId xmlns:a16="http://schemas.microsoft.com/office/drawing/2014/main" id="{58ABCF7C-D1F5-E6B9-E84C-0C57BFE049F9}"/>
              </a:ext>
            </a:extLst>
          </p:cNvPr>
          <p:cNvSpPr txBox="1">
            <a:spLocks noChangeArrowheads="1"/>
          </p:cNvSpPr>
          <p:nvPr/>
        </p:nvSpPr>
        <p:spPr bwMode="auto">
          <a:xfrm>
            <a:off x="107950" y="333375"/>
            <a:ext cx="49688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8"/>
              </a:buBlip>
            </a:pPr>
            <a:r>
              <a:rPr lang="zh-CN" altLang="en-US" b="1">
                <a:solidFill>
                  <a:schemeClr val="bg1"/>
                </a:solidFill>
              </a:rPr>
              <a:t>  </a:t>
            </a:r>
            <a:r>
              <a:rPr lang="zh-CN" altLang="en-US" b="1">
                <a:solidFill>
                  <a:srgbClr val="FFBDDE"/>
                </a:solidFill>
                <a:latin typeface="Times New Roman" panose="02020603050405020304" pitchFamily="18" charset="0"/>
              </a:rPr>
              <a:t>媒质</a:t>
            </a:r>
            <a:r>
              <a:rPr lang="en-US" altLang="zh-CN" b="1">
                <a:solidFill>
                  <a:srgbClr val="FFBDDE"/>
                </a:solidFill>
                <a:latin typeface="Times New Roman" panose="02020603050405020304" pitchFamily="18" charset="0"/>
              </a:rPr>
              <a:t>2</a:t>
            </a:r>
            <a:r>
              <a:rPr lang="zh-CN" altLang="en-US" b="1">
                <a:solidFill>
                  <a:srgbClr val="FFBDDE"/>
                </a:solidFill>
                <a:latin typeface="Times New Roman" panose="02020603050405020304" pitchFamily="18" charset="0"/>
              </a:rPr>
              <a:t>中的透射波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40016"/>
                                        </p:tgtEl>
                                        <p:attrNameLst>
                                          <p:attrName>style.visibility</p:attrName>
                                        </p:attrNameLst>
                                      </p:cBhvr>
                                      <p:to>
                                        <p:strVal val="visible"/>
                                      </p:to>
                                    </p:set>
                                    <p:animEffect transition="in" filter="wipe(up)">
                                      <p:cBhvr>
                                        <p:cTn id="7" dur="2000"/>
                                        <p:tgtEl>
                                          <p:spTgt spid="6400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40012"/>
                                        </p:tgtEl>
                                        <p:attrNameLst>
                                          <p:attrName>style.visibility</p:attrName>
                                        </p:attrNameLst>
                                      </p:cBhvr>
                                      <p:to>
                                        <p:strVal val="visible"/>
                                      </p:to>
                                    </p:set>
                                    <p:animEffect transition="in" filter="wipe(up)">
                                      <p:cBhvr>
                                        <p:cTn id="12" dur="2000"/>
                                        <p:tgtEl>
                                          <p:spTgt spid="6400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40013"/>
                                        </p:tgtEl>
                                        <p:attrNameLst>
                                          <p:attrName>style.visibility</p:attrName>
                                        </p:attrNameLst>
                                      </p:cBhvr>
                                      <p:to>
                                        <p:strVal val="visible"/>
                                      </p:to>
                                    </p:set>
                                    <p:animEffect transition="in" filter="wipe(up)">
                                      <p:cBhvr>
                                        <p:cTn id="17" dur="2000"/>
                                        <p:tgtEl>
                                          <p:spTgt spid="6400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40018"/>
                                        </p:tgtEl>
                                        <p:attrNameLst>
                                          <p:attrName>style.visibility</p:attrName>
                                        </p:attrNameLst>
                                      </p:cBhvr>
                                      <p:to>
                                        <p:strVal val="visible"/>
                                      </p:to>
                                    </p:set>
                                    <p:animEffect transition="in" filter="wipe(up)">
                                      <p:cBhvr>
                                        <p:cTn id="22" dur="2000"/>
                                        <p:tgtEl>
                                          <p:spTgt spid="6400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40026"/>
                                        </p:tgtEl>
                                        <p:attrNameLst>
                                          <p:attrName>style.visibility</p:attrName>
                                        </p:attrNameLst>
                                      </p:cBhvr>
                                      <p:to>
                                        <p:strVal val="visible"/>
                                      </p:to>
                                    </p:set>
                                    <p:animEffect transition="in" filter="wipe(up)">
                                      <p:cBhvr>
                                        <p:cTn id="27" dur="2000"/>
                                        <p:tgtEl>
                                          <p:spTgt spid="6400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40023"/>
                                        </p:tgtEl>
                                        <p:attrNameLst>
                                          <p:attrName>style.visibility</p:attrName>
                                        </p:attrNameLst>
                                      </p:cBhvr>
                                      <p:to>
                                        <p:strVal val="visible"/>
                                      </p:to>
                                    </p:set>
                                    <p:animEffect transition="in" filter="wipe(up)">
                                      <p:cBhvr>
                                        <p:cTn id="32" dur="2000"/>
                                        <p:tgtEl>
                                          <p:spTgt spid="6400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40027"/>
                                        </p:tgtEl>
                                        <p:attrNameLst>
                                          <p:attrName>style.visibility</p:attrName>
                                        </p:attrNameLst>
                                      </p:cBhvr>
                                      <p:to>
                                        <p:strVal val="visible"/>
                                      </p:to>
                                    </p:set>
                                    <p:animEffect transition="in" filter="wipe(up)">
                                      <p:cBhvr>
                                        <p:cTn id="37" dur="3000"/>
                                        <p:tgtEl>
                                          <p:spTgt spid="6400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379"/>
                                        </p:tgtEl>
                                        <p:attrNameLst>
                                          <p:attrName>style.visibility</p:attrName>
                                        </p:attrNameLst>
                                      </p:cBhvr>
                                      <p:to>
                                        <p:strVal val="visible"/>
                                      </p:to>
                                    </p:set>
                                    <p:animEffect transition="in" filter="wipe(left)">
                                      <p:cBhvr>
                                        <p:cTn id="42" dur="2000"/>
                                        <p:tgtEl>
                                          <p:spTgt spid="15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18" grpId="0"/>
      <p:bldP spid="640023" grpId="0" animBg="1"/>
      <p:bldP spid="153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2">
            <a:extLst>
              <a:ext uri="{FF2B5EF4-FFF2-40B4-BE49-F238E27FC236}">
                <a16:creationId xmlns:a16="http://schemas.microsoft.com/office/drawing/2014/main" id="{F1D11E46-C0EE-1714-E730-9478F90E6D4A}"/>
              </a:ext>
            </a:extLst>
          </p:cNvPr>
          <p:cNvSpPr txBox="1">
            <a:spLocks noGrp="1" noChangeArrowheads="1"/>
          </p:cNvSpPr>
          <p:nvPr/>
        </p:nvSpPr>
        <p:spPr bwMode="auto">
          <a:xfrm>
            <a:off x="7956550" y="0"/>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fld id="{192004D1-2294-48C4-B272-B5B161A4AFC1}" type="slidenum">
              <a:rPr lang="en-US" altLang="zh-CN" sz="1400"/>
              <a:pPr algn="r" eaLnBrk="1" hangingPunct="1"/>
              <a:t>11</a:t>
            </a:fld>
            <a:endParaRPr lang="en-US" altLang="zh-CN" sz="1400"/>
          </a:p>
        </p:txBody>
      </p:sp>
      <p:sp>
        <p:nvSpPr>
          <p:cNvPr id="752642" name="Text Box 2">
            <a:extLst>
              <a:ext uri="{FF2B5EF4-FFF2-40B4-BE49-F238E27FC236}">
                <a16:creationId xmlns:a16="http://schemas.microsoft.com/office/drawing/2014/main" id="{E5651C96-9B50-7232-3DEF-905F8E9B4D2C}"/>
              </a:ext>
            </a:extLst>
          </p:cNvPr>
          <p:cNvSpPr txBox="1">
            <a:spLocks noChangeArrowheads="1"/>
          </p:cNvSpPr>
          <p:nvPr/>
        </p:nvSpPr>
        <p:spPr bwMode="auto">
          <a:xfrm>
            <a:off x="34925" y="587375"/>
            <a:ext cx="90360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b="1">
                <a:solidFill>
                  <a:schemeClr val="bg1"/>
                </a:solidFill>
                <a:latin typeface="Times New Roman" panose="02020603050405020304" pitchFamily="18" charset="0"/>
                <a:ea typeface="楷体_GB2312" pitchFamily="49" charset="-122"/>
              </a:rPr>
              <a:t>定义分界面上的</a:t>
            </a:r>
            <a:r>
              <a:rPr lang="zh-CN" altLang="en-US" b="1">
                <a:solidFill>
                  <a:srgbClr val="FF7C80"/>
                </a:solidFill>
                <a:latin typeface="Times New Roman" panose="02020603050405020304" pitchFamily="18" charset="0"/>
              </a:rPr>
              <a:t>反射系数</a:t>
            </a:r>
            <a:r>
              <a:rPr lang="el-GR" altLang="zh-CN" b="1" i="1">
                <a:solidFill>
                  <a:schemeClr val="bg1"/>
                </a:solidFill>
                <a:latin typeface="幼圆" panose="02010509060101010101" pitchFamily="49" charset="-122"/>
                <a:ea typeface="楷体_GB2312" pitchFamily="49" charset="-122"/>
              </a:rPr>
              <a:t>Γ</a:t>
            </a:r>
            <a:r>
              <a:rPr lang="zh-CN" altLang="en-US" b="1">
                <a:solidFill>
                  <a:schemeClr val="bg1"/>
                </a:solidFill>
                <a:latin typeface="幼圆" panose="02010509060101010101" pitchFamily="49" charset="-122"/>
                <a:ea typeface="楷体_GB2312" pitchFamily="49" charset="-122"/>
              </a:rPr>
              <a:t>为反射波电场的振幅与入射波电场振幅之比、</a:t>
            </a:r>
            <a:r>
              <a:rPr lang="zh-CN" altLang="en-US" b="1">
                <a:solidFill>
                  <a:srgbClr val="FF7C80"/>
                </a:solidFill>
                <a:latin typeface="幼圆" panose="02010509060101010101" pitchFamily="49" charset="-122"/>
              </a:rPr>
              <a:t>透射系数</a:t>
            </a:r>
            <a:r>
              <a:rPr lang="el-GR" altLang="zh-CN" b="1" i="1">
                <a:solidFill>
                  <a:schemeClr val="bg1"/>
                </a:solidFill>
                <a:latin typeface="幼圆" panose="02010509060101010101" pitchFamily="49" charset="-122"/>
                <a:ea typeface="楷体_GB2312" pitchFamily="49" charset="-122"/>
              </a:rPr>
              <a:t>τ</a:t>
            </a:r>
            <a:r>
              <a:rPr lang="zh-CN" altLang="en-US" b="1">
                <a:solidFill>
                  <a:schemeClr val="bg1"/>
                </a:solidFill>
                <a:latin typeface="幼圆" panose="02010509060101010101" pitchFamily="49" charset="-122"/>
                <a:ea typeface="楷体_GB2312" pitchFamily="49" charset="-122"/>
              </a:rPr>
              <a:t>为</a:t>
            </a:r>
            <a:r>
              <a:rPr lang="zh-CN" altLang="en-US" b="1">
                <a:solidFill>
                  <a:schemeClr val="bg1"/>
                </a:solidFill>
                <a:ea typeface="楷体_GB2312" pitchFamily="49" charset="-122"/>
              </a:rPr>
              <a:t>透射波电场的振幅与入射波电场振幅之比，则</a:t>
            </a:r>
          </a:p>
        </p:txBody>
      </p:sp>
      <p:sp>
        <p:nvSpPr>
          <p:cNvPr id="752660" name="AutoShape 20">
            <a:extLst>
              <a:ext uri="{FF2B5EF4-FFF2-40B4-BE49-F238E27FC236}">
                <a16:creationId xmlns:a16="http://schemas.microsoft.com/office/drawing/2014/main" id="{E6EB1FA8-262B-7CCB-B3C5-8CAE660162F5}"/>
              </a:ext>
            </a:extLst>
          </p:cNvPr>
          <p:cNvSpPr>
            <a:spLocks noChangeArrowheads="1"/>
          </p:cNvSpPr>
          <p:nvPr/>
        </p:nvSpPr>
        <p:spPr bwMode="auto">
          <a:xfrm>
            <a:off x="4932363" y="2349500"/>
            <a:ext cx="720725" cy="287338"/>
          </a:xfrm>
          <a:prstGeom prst="rightArrow">
            <a:avLst>
              <a:gd name="adj1" fmla="val 50000"/>
              <a:gd name="adj2" fmla="val 62661"/>
            </a:avLst>
          </a:prstGeom>
          <a:solidFill>
            <a:srgbClr val="FF9900"/>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nvGrpSpPr>
          <p:cNvPr id="752664" name="Group 24">
            <a:extLst>
              <a:ext uri="{FF2B5EF4-FFF2-40B4-BE49-F238E27FC236}">
                <a16:creationId xmlns:a16="http://schemas.microsoft.com/office/drawing/2014/main" id="{217EBD7B-4F9C-92A7-3C77-471A35828000}"/>
              </a:ext>
            </a:extLst>
          </p:cNvPr>
          <p:cNvGrpSpPr>
            <a:grpSpLocks/>
          </p:cNvGrpSpPr>
          <p:nvPr/>
        </p:nvGrpSpPr>
        <p:grpSpPr bwMode="auto">
          <a:xfrm>
            <a:off x="1619250" y="1966913"/>
            <a:ext cx="3200400" cy="1317625"/>
            <a:chOff x="856" y="1117"/>
            <a:chExt cx="2016" cy="830"/>
          </a:xfrm>
        </p:grpSpPr>
        <p:graphicFrame>
          <p:nvGraphicFramePr>
            <p:cNvPr id="21519" name="Object 19">
              <a:extLst>
                <a:ext uri="{FF2B5EF4-FFF2-40B4-BE49-F238E27FC236}">
                  <a16:creationId xmlns:a16="http://schemas.microsoft.com/office/drawing/2014/main" id="{9F9DACD5-EED6-9B4F-2C8E-7BD2D0537F1A}"/>
                </a:ext>
              </a:extLst>
            </p:cNvPr>
            <p:cNvGraphicFramePr>
              <a:graphicFrameLocks noChangeAspect="1"/>
            </p:cNvGraphicFramePr>
            <p:nvPr/>
          </p:nvGraphicFramePr>
          <p:xfrm>
            <a:off x="1000" y="1117"/>
            <a:ext cx="1872" cy="830"/>
          </p:xfrm>
          <a:graphic>
            <a:graphicData uri="http://schemas.openxmlformats.org/presentationml/2006/ole">
              <mc:AlternateContent xmlns:mc="http://schemas.openxmlformats.org/markup-compatibility/2006">
                <mc:Choice xmlns:v="urn:schemas-microsoft-com:vml" Requires="v">
                  <p:oleObj r:id="rId3" imgW="1208520" imgH="495000" progId="Equation.DSMT4">
                    <p:embed/>
                  </p:oleObj>
                </mc:Choice>
                <mc:Fallback>
                  <p:oleObj r:id="rId3" imgW="1208520" imgH="4950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 y="1117"/>
                          <a:ext cx="1872"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20" name="Object 21">
              <a:extLst>
                <a:ext uri="{FF2B5EF4-FFF2-40B4-BE49-F238E27FC236}">
                  <a16:creationId xmlns:a16="http://schemas.microsoft.com/office/drawing/2014/main" id="{3347CAB3-20DC-CA2E-EE4F-03F63A9F99BC}"/>
                </a:ext>
              </a:extLst>
            </p:cNvPr>
            <p:cNvGraphicFramePr>
              <a:graphicFrameLocks noChangeAspect="1"/>
            </p:cNvGraphicFramePr>
            <p:nvPr/>
          </p:nvGraphicFramePr>
          <p:xfrm>
            <a:off x="856" y="1207"/>
            <a:ext cx="194" cy="681"/>
          </p:xfrm>
          <a:graphic>
            <a:graphicData uri="http://schemas.openxmlformats.org/presentationml/2006/ole">
              <mc:AlternateContent xmlns:mc="http://schemas.openxmlformats.org/markup-compatibility/2006">
                <mc:Choice xmlns:v="urn:schemas-microsoft-com:vml" Requires="v">
                  <p:oleObj r:id="rId5" imgW="87840" imgH="318960" progId="Equation.DSMT4">
                    <p:embed/>
                  </p:oleObj>
                </mc:Choice>
                <mc:Fallback>
                  <p:oleObj r:id="rId5" imgW="87840" imgH="31896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 y="1207"/>
                          <a:ext cx="194"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2665" name="Group 25">
            <a:extLst>
              <a:ext uri="{FF2B5EF4-FFF2-40B4-BE49-F238E27FC236}">
                <a16:creationId xmlns:a16="http://schemas.microsoft.com/office/drawing/2014/main" id="{7767FDFC-E4AE-8712-813C-BA9FBCB10C1B}"/>
              </a:ext>
            </a:extLst>
          </p:cNvPr>
          <p:cNvGrpSpPr>
            <a:grpSpLocks/>
          </p:cNvGrpSpPr>
          <p:nvPr/>
        </p:nvGrpSpPr>
        <p:grpSpPr bwMode="auto">
          <a:xfrm>
            <a:off x="5797550" y="1773238"/>
            <a:ext cx="2687638" cy="1800225"/>
            <a:chOff x="3652" y="1026"/>
            <a:chExt cx="1693" cy="1134"/>
          </a:xfrm>
        </p:grpSpPr>
        <p:graphicFrame>
          <p:nvGraphicFramePr>
            <p:cNvPr id="21516" name="Object 8">
              <a:extLst>
                <a:ext uri="{FF2B5EF4-FFF2-40B4-BE49-F238E27FC236}">
                  <a16:creationId xmlns:a16="http://schemas.microsoft.com/office/drawing/2014/main" id="{DF3D5BBF-6D08-C171-BE9A-76A4DC6255B5}"/>
                </a:ext>
              </a:extLst>
            </p:cNvPr>
            <p:cNvGraphicFramePr>
              <a:graphicFrameLocks noChangeAspect="1"/>
            </p:cNvGraphicFramePr>
            <p:nvPr/>
          </p:nvGraphicFramePr>
          <p:xfrm>
            <a:off x="3833" y="1616"/>
            <a:ext cx="1472" cy="544"/>
          </p:xfrm>
          <a:graphic>
            <a:graphicData uri="http://schemas.openxmlformats.org/presentationml/2006/ole">
              <mc:AlternateContent xmlns:mc="http://schemas.openxmlformats.org/markup-compatibility/2006">
                <mc:Choice xmlns:v="urn:schemas-microsoft-com:vml" Requires="v">
                  <p:oleObj r:id="rId7" imgW="933840" imgH="297000" progId="Equation.DSMT4">
                    <p:embed/>
                  </p:oleObj>
                </mc:Choice>
                <mc:Fallback>
                  <p:oleObj r:id="rId7" imgW="933840" imgH="2970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3" y="1616"/>
                          <a:ext cx="1472"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17" name="Object 22">
              <a:extLst>
                <a:ext uri="{FF2B5EF4-FFF2-40B4-BE49-F238E27FC236}">
                  <a16:creationId xmlns:a16="http://schemas.microsoft.com/office/drawing/2014/main" id="{1E637005-7B86-6858-64BD-6BAA7C154BB3}"/>
                </a:ext>
              </a:extLst>
            </p:cNvPr>
            <p:cNvGraphicFramePr>
              <a:graphicFrameLocks noChangeAspect="1"/>
            </p:cNvGraphicFramePr>
            <p:nvPr/>
          </p:nvGraphicFramePr>
          <p:xfrm>
            <a:off x="3809" y="1026"/>
            <a:ext cx="1536" cy="543"/>
          </p:xfrm>
          <a:graphic>
            <a:graphicData uri="http://schemas.openxmlformats.org/presentationml/2006/ole">
              <mc:AlternateContent xmlns:mc="http://schemas.openxmlformats.org/markup-compatibility/2006">
                <mc:Choice xmlns:v="urn:schemas-microsoft-com:vml" Requires="v">
                  <p:oleObj r:id="rId9" imgW="977760" imgH="297000" progId="Equation.DSMT4">
                    <p:embed/>
                  </p:oleObj>
                </mc:Choice>
                <mc:Fallback>
                  <p:oleObj r:id="rId9" imgW="977760" imgH="297000" progId="Equation.DSMT4">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9" y="1026"/>
                          <a:ext cx="153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18" name="Object 23">
              <a:extLst>
                <a:ext uri="{FF2B5EF4-FFF2-40B4-BE49-F238E27FC236}">
                  <a16:creationId xmlns:a16="http://schemas.microsoft.com/office/drawing/2014/main" id="{C3BCE053-887F-B934-1773-57A68E2CB39A}"/>
                </a:ext>
              </a:extLst>
            </p:cNvPr>
            <p:cNvGraphicFramePr>
              <a:graphicFrameLocks noChangeAspect="1"/>
            </p:cNvGraphicFramePr>
            <p:nvPr/>
          </p:nvGraphicFramePr>
          <p:xfrm>
            <a:off x="3652" y="1162"/>
            <a:ext cx="181" cy="817"/>
          </p:xfrm>
          <a:graphic>
            <a:graphicData uri="http://schemas.openxmlformats.org/presentationml/2006/ole">
              <mc:AlternateContent xmlns:mc="http://schemas.openxmlformats.org/markup-compatibility/2006">
                <mc:Choice xmlns:v="urn:schemas-microsoft-com:vml" Requires="v">
                  <p:oleObj r:id="rId11" imgW="87840" imgH="318960" progId="Equation.DSMT4">
                    <p:embed/>
                  </p:oleObj>
                </mc:Choice>
                <mc:Fallback>
                  <p:oleObj r:id="rId11" imgW="87840" imgH="318960" progId="Equation.DSMT4">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2" y="1162"/>
                          <a:ext cx="181"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752666" name="Text Box 26">
            <a:extLst>
              <a:ext uri="{FF2B5EF4-FFF2-40B4-BE49-F238E27FC236}">
                <a16:creationId xmlns:a16="http://schemas.microsoft.com/office/drawing/2014/main" id="{2CA67D5C-D25A-8BC7-93D1-C0C946A3D39D}"/>
              </a:ext>
            </a:extLst>
          </p:cNvPr>
          <p:cNvSpPr txBox="1">
            <a:spLocks noChangeArrowheads="1"/>
          </p:cNvSpPr>
          <p:nvPr/>
        </p:nvSpPr>
        <p:spPr bwMode="auto">
          <a:xfrm>
            <a:off x="250825" y="3509963"/>
            <a:ext cx="2773363"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3"/>
              </a:buBlip>
            </a:pPr>
            <a:r>
              <a:rPr lang="en-US" altLang="zh-CN" b="1">
                <a:solidFill>
                  <a:schemeClr val="bg1"/>
                </a:solidFill>
              </a:rPr>
              <a:t>  </a:t>
            </a:r>
            <a:r>
              <a:rPr lang="zh-CN" altLang="en-US" b="1">
                <a:solidFill>
                  <a:srgbClr val="FFBDDE"/>
                </a:solidFill>
              </a:rPr>
              <a:t>讨论</a:t>
            </a:r>
          </a:p>
        </p:txBody>
      </p:sp>
      <p:grpSp>
        <p:nvGrpSpPr>
          <p:cNvPr id="752671" name="Group 31">
            <a:extLst>
              <a:ext uri="{FF2B5EF4-FFF2-40B4-BE49-F238E27FC236}">
                <a16:creationId xmlns:a16="http://schemas.microsoft.com/office/drawing/2014/main" id="{27DFBBEB-9517-B262-2E20-E8AFDD48A67C}"/>
              </a:ext>
            </a:extLst>
          </p:cNvPr>
          <p:cNvGrpSpPr>
            <a:grpSpLocks/>
          </p:cNvGrpSpPr>
          <p:nvPr/>
        </p:nvGrpSpPr>
        <p:grpSpPr bwMode="auto">
          <a:xfrm>
            <a:off x="323850" y="4157663"/>
            <a:ext cx="2808288" cy="566737"/>
            <a:chOff x="204" y="2024"/>
            <a:chExt cx="1769" cy="357"/>
          </a:xfrm>
        </p:grpSpPr>
        <p:graphicFrame>
          <p:nvGraphicFramePr>
            <p:cNvPr id="21514" name="Object 4">
              <a:extLst>
                <a:ext uri="{FF2B5EF4-FFF2-40B4-BE49-F238E27FC236}">
                  <a16:creationId xmlns:a16="http://schemas.microsoft.com/office/drawing/2014/main" id="{0186FD10-1BF9-832E-25F5-D383F9E21221}"/>
                </a:ext>
              </a:extLst>
            </p:cNvPr>
            <p:cNvGraphicFramePr>
              <a:graphicFrameLocks noChangeAspect="1"/>
            </p:cNvGraphicFramePr>
            <p:nvPr/>
          </p:nvGraphicFramePr>
          <p:xfrm>
            <a:off x="612" y="2115"/>
            <a:ext cx="735" cy="224"/>
          </p:xfrm>
          <a:graphic>
            <a:graphicData uri="http://schemas.openxmlformats.org/presentationml/2006/ole">
              <mc:AlternateContent xmlns:mc="http://schemas.openxmlformats.org/markup-compatibility/2006">
                <mc:Choice xmlns:v="urn:schemas-microsoft-com:vml" Requires="v">
                  <p:oleObj r:id="rId14" imgW="428400" imgH="77040" progId="Equation.3">
                    <p:embed/>
                  </p:oleObj>
                </mc:Choice>
                <mc:Fallback>
                  <p:oleObj r:id="rId14" imgW="428400" imgH="77040" progId="Equation.3">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2" y="2115"/>
                          <a:ext cx="735"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15" name="Text Box 27">
              <a:extLst>
                <a:ext uri="{FF2B5EF4-FFF2-40B4-BE49-F238E27FC236}">
                  <a16:creationId xmlns:a16="http://schemas.microsoft.com/office/drawing/2014/main" id="{6332AF27-921A-F32D-DA1C-5C18F50E6DCA}"/>
                </a:ext>
              </a:extLst>
            </p:cNvPr>
            <p:cNvSpPr txBox="1">
              <a:spLocks noChangeArrowheads="1"/>
            </p:cNvSpPr>
            <p:nvPr/>
          </p:nvSpPr>
          <p:spPr bwMode="auto">
            <a:xfrm>
              <a:off x="204" y="2024"/>
              <a:ext cx="176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16"/>
                </a:buBlip>
              </a:pPr>
              <a:r>
                <a:rPr lang="en-US" altLang="zh-CN" b="1">
                  <a:solidFill>
                    <a:schemeClr val="bg1"/>
                  </a:solidFill>
                </a:rPr>
                <a:t>   </a:t>
              </a:r>
              <a:endParaRPr lang="en-US" altLang="zh-CN" b="1">
                <a:solidFill>
                  <a:schemeClr val="bg1"/>
                </a:solidFill>
                <a:latin typeface="Times New Roman" panose="02020603050405020304" pitchFamily="18" charset="0"/>
                <a:ea typeface="楷体_GB2312" pitchFamily="49" charset="-122"/>
              </a:endParaRPr>
            </a:p>
          </p:txBody>
        </p:sp>
      </p:grpSp>
      <p:sp>
        <p:nvSpPr>
          <p:cNvPr id="752668" name="Text Box 28">
            <a:extLst>
              <a:ext uri="{FF2B5EF4-FFF2-40B4-BE49-F238E27FC236}">
                <a16:creationId xmlns:a16="http://schemas.microsoft.com/office/drawing/2014/main" id="{7AF1ECA2-A8CD-A659-210F-DDA4828739C6}"/>
              </a:ext>
            </a:extLst>
          </p:cNvPr>
          <p:cNvSpPr txBox="1">
            <a:spLocks noChangeArrowheads="1"/>
          </p:cNvSpPr>
          <p:nvPr/>
        </p:nvSpPr>
        <p:spPr bwMode="auto">
          <a:xfrm>
            <a:off x="294930" y="5454651"/>
            <a:ext cx="86407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16"/>
              </a:buBlip>
            </a:pPr>
            <a:r>
              <a:rPr lang="en-US" altLang="zh-CN" b="1" dirty="0">
                <a:solidFill>
                  <a:schemeClr val="bg1"/>
                </a:solidFill>
              </a:rPr>
              <a:t>    </a:t>
            </a:r>
            <a:r>
              <a:rPr lang="en-US" altLang="zh-CN" b="1" i="1" dirty="0">
                <a:solidFill>
                  <a:schemeClr val="bg1"/>
                </a:solidFill>
                <a:latin typeface="Times New Roman" panose="02020603050405020304" pitchFamily="18" charset="0"/>
                <a:ea typeface="楷体_GB2312" pitchFamily="49" charset="-122"/>
                <a:sym typeface="Symbol" panose="05050102010706020507" pitchFamily="18" charset="2"/>
              </a:rPr>
              <a:t> </a:t>
            </a:r>
            <a:r>
              <a:rPr lang="zh-CN" altLang="en-US" b="1" dirty="0">
                <a:solidFill>
                  <a:schemeClr val="bg1"/>
                </a:solidFill>
                <a:latin typeface="Times New Roman" panose="02020603050405020304" pitchFamily="18" charset="0"/>
                <a:ea typeface="楷体_GB2312" pitchFamily="49" charset="-122"/>
                <a:sym typeface="Symbol" panose="05050102010706020507" pitchFamily="18" charset="2"/>
              </a:rPr>
              <a:t>和</a:t>
            </a:r>
            <a:r>
              <a:rPr lang="zh-CN" altLang="en-US" b="1" i="1" dirty="0">
                <a:solidFill>
                  <a:schemeClr val="bg1"/>
                </a:solidFill>
                <a:latin typeface="Times New Roman" panose="02020603050405020304" pitchFamily="18" charset="0"/>
                <a:ea typeface="楷体_GB2312" pitchFamily="49" charset="-122"/>
                <a:sym typeface="Symbol" panose="05050102010706020507" pitchFamily="18" charset="2"/>
              </a:rPr>
              <a:t> </a:t>
            </a:r>
            <a:r>
              <a:rPr lang="zh-CN" altLang="en-US" b="1" dirty="0">
                <a:solidFill>
                  <a:schemeClr val="bg1"/>
                </a:solidFill>
                <a:latin typeface="Times New Roman" panose="02020603050405020304" pitchFamily="18" charset="0"/>
                <a:ea typeface="楷体_GB2312" pitchFamily="49" charset="-122"/>
                <a:sym typeface="Symbol" panose="05050102010706020507" pitchFamily="18" charset="2"/>
              </a:rPr>
              <a:t>是复数，表明反射波和透射波的振幅和相位与入射波</a:t>
            </a:r>
          </a:p>
          <a:p>
            <a:pPr algn="just" eaLnBrk="1" hangingPunct="1">
              <a:lnSpc>
                <a:spcPct val="130000"/>
              </a:lnSpc>
            </a:pPr>
            <a:r>
              <a:rPr lang="zh-CN" altLang="en-US" b="1" dirty="0">
                <a:solidFill>
                  <a:schemeClr val="bg1"/>
                </a:solidFill>
                <a:latin typeface="Times New Roman" panose="02020603050405020304" pitchFamily="18" charset="0"/>
                <a:ea typeface="楷体_GB2312" pitchFamily="49" charset="-122"/>
                <a:sym typeface="Symbol" panose="05050102010706020507" pitchFamily="18" charset="2"/>
              </a:rPr>
              <a:t>       都不同，说明分界面上的反射和透射将引入一个附加相移。</a:t>
            </a:r>
          </a:p>
        </p:txBody>
      </p:sp>
      <p:pic>
        <p:nvPicPr>
          <p:cNvPr id="17" name="图片 14">
            <a:extLst>
              <a:ext uri="{FF2B5EF4-FFF2-40B4-BE49-F238E27FC236}">
                <a16:creationId xmlns:a16="http://schemas.microsoft.com/office/drawing/2014/main" id="{0866DF91-CBE0-406C-B334-7A3B7910DA4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98073" y="3396654"/>
            <a:ext cx="2009098" cy="2088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30">
            <a:extLst>
              <a:ext uri="{FF2B5EF4-FFF2-40B4-BE49-F238E27FC236}">
                <a16:creationId xmlns:a16="http://schemas.microsoft.com/office/drawing/2014/main" id="{1950453A-8209-B159-AF0B-1B2D44F9C2F0}"/>
              </a:ext>
            </a:extLst>
          </p:cNvPr>
          <p:cNvSpPr txBox="1">
            <a:spLocks noChangeArrowheads="1"/>
          </p:cNvSpPr>
          <p:nvPr/>
        </p:nvSpPr>
        <p:spPr bwMode="auto">
          <a:xfrm>
            <a:off x="6250075" y="3552518"/>
            <a:ext cx="2244667" cy="52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b="1" dirty="0">
                <a:solidFill>
                  <a:srgbClr val="FF0000"/>
                </a:solidFill>
                <a:latin typeface="Times New Roman" panose="02020603050405020304" pitchFamily="18" charset="0"/>
                <a:ea typeface="楷体_GB2312" pitchFamily="49" charset="-122"/>
              </a:rPr>
              <a:t>（</a:t>
            </a:r>
            <a:r>
              <a:rPr lang="el-GR" altLang="zh-CN" b="1" dirty="0">
                <a:solidFill>
                  <a:srgbClr val="FF0000"/>
                </a:solidFill>
                <a:latin typeface="Times New Roman" panose="02020603050405020304" pitchFamily="18" charset="0"/>
                <a:ea typeface="楷体_GB2312" pitchFamily="49" charset="-122"/>
              </a:rPr>
              <a:t>Γ, τ</a:t>
            </a:r>
            <a:r>
              <a:rPr lang="zh-CN" altLang="en-US" b="1" dirty="0">
                <a:solidFill>
                  <a:srgbClr val="FF0000"/>
                </a:solidFill>
                <a:latin typeface="Times New Roman" panose="02020603050405020304" pitchFamily="18" charset="0"/>
                <a:ea typeface="楷体_GB2312" pitchFamily="49" charset="-122"/>
              </a:rPr>
              <a:t>为复数）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752642"/>
                                        </p:tgtEl>
                                        <p:attrNameLst>
                                          <p:attrName>style.visibility</p:attrName>
                                        </p:attrNameLst>
                                      </p:cBhvr>
                                      <p:to>
                                        <p:strVal val="visible"/>
                                      </p:to>
                                    </p:set>
                                    <p:animEffect transition="in" filter="wipe(up)">
                                      <p:cBhvr>
                                        <p:cTn id="7" dur="3000"/>
                                        <p:tgtEl>
                                          <p:spTgt spid="7526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52664"/>
                                        </p:tgtEl>
                                        <p:attrNameLst>
                                          <p:attrName>style.visibility</p:attrName>
                                        </p:attrNameLst>
                                      </p:cBhvr>
                                      <p:to>
                                        <p:strVal val="visible"/>
                                      </p:to>
                                    </p:set>
                                    <p:animEffect transition="in" filter="wipe(up)">
                                      <p:cBhvr>
                                        <p:cTn id="12" dur="3000"/>
                                        <p:tgtEl>
                                          <p:spTgt spid="7526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52660"/>
                                        </p:tgtEl>
                                        <p:attrNameLst>
                                          <p:attrName>style.visibility</p:attrName>
                                        </p:attrNameLst>
                                      </p:cBhvr>
                                      <p:to>
                                        <p:strVal val="visible"/>
                                      </p:to>
                                    </p:set>
                                    <p:animEffect transition="in" filter="wipe(left)">
                                      <p:cBhvr>
                                        <p:cTn id="17" dur="1000"/>
                                        <p:tgtEl>
                                          <p:spTgt spid="752660"/>
                                        </p:tgtEl>
                                      </p:cBhvr>
                                    </p:animEffect>
                                  </p:childTnLst>
                                </p:cTn>
                              </p:par>
                            </p:childTnLst>
                          </p:cTn>
                        </p:par>
                        <p:par>
                          <p:cTn id="18" fill="hold" nodeType="afterGroup">
                            <p:stCondLst>
                              <p:cond delay="1000"/>
                            </p:stCondLst>
                            <p:childTnLst>
                              <p:par>
                                <p:cTn id="19" presetID="22" presetClass="entr" presetSubtype="1" fill="hold" nodeType="afterEffect">
                                  <p:stCondLst>
                                    <p:cond delay="0"/>
                                  </p:stCondLst>
                                  <p:childTnLst>
                                    <p:set>
                                      <p:cBhvr>
                                        <p:cTn id="20" dur="1" fill="hold">
                                          <p:stCondLst>
                                            <p:cond delay="0"/>
                                          </p:stCondLst>
                                        </p:cTn>
                                        <p:tgtEl>
                                          <p:spTgt spid="752665"/>
                                        </p:tgtEl>
                                        <p:attrNameLst>
                                          <p:attrName>style.visibility</p:attrName>
                                        </p:attrNameLst>
                                      </p:cBhvr>
                                      <p:to>
                                        <p:strVal val="visible"/>
                                      </p:to>
                                    </p:set>
                                    <p:animEffect transition="in" filter="wipe(up)">
                                      <p:cBhvr>
                                        <p:cTn id="21" dur="3000"/>
                                        <p:tgtEl>
                                          <p:spTgt spid="75266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752666"/>
                                        </p:tgtEl>
                                        <p:attrNameLst>
                                          <p:attrName>style.visibility</p:attrName>
                                        </p:attrNameLst>
                                      </p:cBhvr>
                                      <p:to>
                                        <p:strVal val="visible"/>
                                      </p:to>
                                    </p:set>
                                    <p:animEffect transition="in" filter="wipe(up)">
                                      <p:cBhvr>
                                        <p:cTn id="26" dur="2000"/>
                                        <p:tgtEl>
                                          <p:spTgt spid="75266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752671"/>
                                        </p:tgtEl>
                                        <p:attrNameLst>
                                          <p:attrName>style.visibility</p:attrName>
                                        </p:attrNameLst>
                                      </p:cBhvr>
                                      <p:to>
                                        <p:strVal val="visible"/>
                                      </p:to>
                                    </p:set>
                                    <p:animEffect transition="in" filter="wipe(up)">
                                      <p:cBhvr>
                                        <p:cTn id="31" dur="2000"/>
                                        <p:tgtEl>
                                          <p:spTgt spid="75267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752668"/>
                                        </p:tgtEl>
                                        <p:attrNameLst>
                                          <p:attrName>style.visibility</p:attrName>
                                        </p:attrNameLst>
                                      </p:cBhvr>
                                      <p:to>
                                        <p:strVal val="visible"/>
                                      </p:to>
                                    </p:set>
                                    <p:animEffect transition="in" filter="wipe(up)">
                                      <p:cBhvr>
                                        <p:cTn id="36" dur="2000"/>
                                        <p:tgtEl>
                                          <p:spTgt spid="7526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animEffect transition="in" filter="wipe(up)">
                                      <p:cBhvr>
                                        <p:cTn id="41"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2" grpId="0"/>
      <p:bldP spid="752660" grpId="0" animBg="1"/>
      <p:bldP spid="752666" grpId="0"/>
      <p:bldP spid="752668" grpId="0"/>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2">
            <a:extLst>
              <a:ext uri="{FF2B5EF4-FFF2-40B4-BE49-F238E27FC236}">
                <a16:creationId xmlns:a16="http://schemas.microsoft.com/office/drawing/2014/main" id="{E2C81633-E40F-EB6E-BC05-AEF76740DB46}"/>
              </a:ext>
            </a:extLst>
          </p:cNvPr>
          <p:cNvSpPr txBox="1">
            <a:spLocks noGrp="1" noChangeArrowheads="1"/>
          </p:cNvSpPr>
          <p:nvPr/>
        </p:nvSpPr>
        <p:spPr bwMode="auto">
          <a:xfrm>
            <a:off x="7956550" y="0"/>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fld id="{7BDAADA5-F0D0-4E28-82BE-CFC8101A73DD}" type="slidenum">
              <a:rPr lang="en-US" altLang="zh-CN" sz="1400"/>
              <a:pPr algn="r" eaLnBrk="1" hangingPunct="1"/>
              <a:t>12</a:t>
            </a:fld>
            <a:endParaRPr lang="en-US" altLang="zh-CN" sz="1400"/>
          </a:p>
        </p:txBody>
      </p:sp>
      <p:graphicFrame>
        <p:nvGraphicFramePr>
          <p:cNvPr id="752653" name="Object 13">
            <a:extLst>
              <a:ext uri="{FF2B5EF4-FFF2-40B4-BE49-F238E27FC236}">
                <a16:creationId xmlns:a16="http://schemas.microsoft.com/office/drawing/2014/main" id="{9C993216-29B9-1CFF-26BE-8B33384E75C9}"/>
              </a:ext>
            </a:extLst>
          </p:cNvPr>
          <p:cNvGraphicFramePr>
            <a:graphicFrameLocks noChangeAspect="1"/>
          </p:cNvGraphicFramePr>
          <p:nvPr/>
        </p:nvGraphicFramePr>
        <p:xfrm>
          <a:off x="1908175" y="3068638"/>
          <a:ext cx="3205163" cy="863600"/>
        </p:xfrm>
        <a:graphic>
          <a:graphicData uri="http://schemas.openxmlformats.org/presentationml/2006/ole">
            <mc:AlternateContent xmlns:mc="http://schemas.openxmlformats.org/markup-compatibility/2006">
              <mc:Choice xmlns:v="urn:schemas-microsoft-com:vml" Requires="v">
                <p:oleObj r:id="rId3" imgW="1307520" imgH="297000" progId="Equation.DSMT4">
                  <p:embed/>
                </p:oleObj>
              </mc:Choice>
              <mc:Fallback>
                <p:oleObj r:id="rId3" imgW="1307520" imgH="2970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3068638"/>
                        <a:ext cx="32051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2657" name="Object 17">
            <a:extLst>
              <a:ext uri="{FF2B5EF4-FFF2-40B4-BE49-F238E27FC236}">
                <a16:creationId xmlns:a16="http://schemas.microsoft.com/office/drawing/2014/main" id="{74DD9A9E-7617-00C7-F43E-62CCC7225A1F}"/>
              </a:ext>
            </a:extLst>
          </p:cNvPr>
          <p:cNvGraphicFramePr>
            <a:graphicFrameLocks noChangeAspect="1"/>
          </p:cNvGraphicFramePr>
          <p:nvPr/>
        </p:nvGraphicFramePr>
        <p:xfrm>
          <a:off x="2700338" y="1320800"/>
          <a:ext cx="1843087" cy="379413"/>
        </p:xfrm>
        <a:graphic>
          <a:graphicData uri="http://schemas.openxmlformats.org/presentationml/2006/ole">
            <mc:AlternateContent xmlns:mc="http://schemas.openxmlformats.org/markup-compatibility/2006">
              <mc:Choice xmlns:v="urn:schemas-microsoft-com:vml" Requires="v">
                <p:oleObj r:id="rId5" imgW="725040" imgH="87840" progId="Equation.3">
                  <p:embed/>
                </p:oleObj>
              </mc:Choice>
              <mc:Fallback>
                <p:oleObj r:id="rId5" imgW="725040" imgH="8784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1320800"/>
                        <a:ext cx="1843087"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2670" name="Text Box 30">
            <a:extLst>
              <a:ext uri="{FF2B5EF4-FFF2-40B4-BE49-F238E27FC236}">
                <a16:creationId xmlns:a16="http://schemas.microsoft.com/office/drawing/2014/main" id="{2C07C7CF-B207-0977-FD42-49F1B48D9E30}"/>
              </a:ext>
            </a:extLst>
          </p:cNvPr>
          <p:cNvSpPr txBox="1">
            <a:spLocks noChangeArrowheads="1"/>
          </p:cNvSpPr>
          <p:nvPr/>
        </p:nvSpPr>
        <p:spPr bwMode="auto">
          <a:xfrm>
            <a:off x="395288" y="2214563"/>
            <a:ext cx="85693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7"/>
              </a:buBlip>
            </a:pPr>
            <a:r>
              <a:rPr lang="en-US" altLang="zh-CN" b="1" dirty="0">
                <a:solidFill>
                  <a:schemeClr val="bg1"/>
                </a:solidFill>
              </a:rPr>
              <a:t>    </a:t>
            </a:r>
            <a:r>
              <a:rPr lang="zh-CN" altLang="en-US" b="1" dirty="0">
                <a:solidFill>
                  <a:schemeClr val="bg1"/>
                </a:solidFill>
                <a:latin typeface="Times New Roman" panose="02020603050405020304" pitchFamily="18" charset="0"/>
                <a:ea typeface="楷体_GB2312" pitchFamily="49" charset="-122"/>
              </a:rPr>
              <a:t>若两种导电媒质均为理想介质，即</a:t>
            </a:r>
            <a:r>
              <a:rPr lang="zh-CN" altLang="en-US" dirty="0">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1" baseline="-25000" dirty="0">
                <a:solidFill>
                  <a:schemeClr val="bg1"/>
                </a:solidFill>
                <a:latin typeface="Times New Roman" panose="02020603050405020304" pitchFamily="18" charset="0"/>
                <a:ea typeface="楷体_GB2312" pitchFamily="49" charset="-122"/>
                <a:sym typeface="Symbol" panose="05050102010706020507" pitchFamily="18" charset="2"/>
              </a:rPr>
              <a:t>1</a:t>
            </a:r>
            <a:r>
              <a:rPr lang="en-US" altLang="zh-CN" b="1" dirty="0">
                <a:solidFill>
                  <a:schemeClr val="bg1"/>
                </a:solidFill>
                <a:latin typeface="Times New Roman" panose="02020603050405020304" pitchFamily="18" charset="0"/>
                <a:ea typeface="楷体_GB2312" pitchFamily="49" charset="-122"/>
                <a:sym typeface="Symbol" panose="05050102010706020507" pitchFamily="18" charset="2"/>
              </a:rPr>
              <a:t>= </a:t>
            </a:r>
            <a:r>
              <a:rPr lang="en-US" altLang="zh-CN" dirty="0">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1" baseline="-25000" dirty="0">
                <a:solidFill>
                  <a:schemeClr val="bg1"/>
                </a:solidFill>
                <a:latin typeface="Times New Roman" panose="02020603050405020304" pitchFamily="18" charset="0"/>
                <a:ea typeface="楷体_GB2312" pitchFamily="49" charset="-122"/>
                <a:sym typeface="Symbol" panose="05050102010706020507" pitchFamily="18" charset="2"/>
              </a:rPr>
              <a:t>2</a:t>
            </a:r>
            <a:r>
              <a:rPr lang="en-US" altLang="zh-CN" b="1" dirty="0">
                <a:solidFill>
                  <a:schemeClr val="bg1"/>
                </a:solidFill>
                <a:latin typeface="Times New Roman" panose="02020603050405020304" pitchFamily="18" charset="0"/>
                <a:ea typeface="楷体_GB2312" pitchFamily="49" charset="-122"/>
                <a:sym typeface="Symbol" panose="05050102010706020507" pitchFamily="18" charset="2"/>
              </a:rPr>
              <a:t>= 0</a:t>
            </a:r>
            <a:r>
              <a:rPr lang="zh-CN" altLang="en-US" b="1" dirty="0">
                <a:solidFill>
                  <a:schemeClr val="bg1"/>
                </a:solidFill>
                <a:latin typeface="Times New Roman" panose="02020603050405020304" pitchFamily="18" charset="0"/>
                <a:ea typeface="楷体_GB2312" pitchFamily="49" charset="-122"/>
                <a:sym typeface="Symbol" panose="05050102010706020507" pitchFamily="18" charset="2"/>
              </a:rPr>
              <a:t>，则得到</a:t>
            </a:r>
            <a:endParaRPr lang="zh-CN" altLang="en-US" b="1" dirty="0">
              <a:solidFill>
                <a:schemeClr val="bg1"/>
              </a:solidFill>
              <a:latin typeface="Times New Roman" panose="02020603050405020304" pitchFamily="18" charset="0"/>
              <a:ea typeface="楷体_GB2312" pitchFamily="49" charset="-122"/>
            </a:endParaRPr>
          </a:p>
        </p:txBody>
      </p:sp>
      <p:sp>
        <p:nvSpPr>
          <p:cNvPr id="23558" name="Text Box 29">
            <a:extLst>
              <a:ext uri="{FF2B5EF4-FFF2-40B4-BE49-F238E27FC236}">
                <a16:creationId xmlns:a16="http://schemas.microsoft.com/office/drawing/2014/main" id="{11CCE40A-46BF-9C38-48A0-7CE9201198D1}"/>
              </a:ext>
            </a:extLst>
          </p:cNvPr>
          <p:cNvSpPr txBox="1">
            <a:spLocks noChangeArrowheads="1"/>
          </p:cNvSpPr>
          <p:nvPr/>
        </p:nvSpPr>
        <p:spPr bwMode="auto">
          <a:xfrm>
            <a:off x="323850" y="476250"/>
            <a:ext cx="78486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7"/>
              </a:buBlip>
            </a:pPr>
            <a:r>
              <a:rPr lang="en-US" altLang="zh-CN" b="1">
                <a:solidFill>
                  <a:schemeClr val="bg1"/>
                </a:solidFill>
              </a:rPr>
              <a:t>    </a:t>
            </a:r>
            <a:r>
              <a:rPr lang="zh-CN" altLang="en-US" b="1">
                <a:solidFill>
                  <a:schemeClr val="bg1"/>
                </a:solidFill>
                <a:latin typeface="Times New Roman" panose="02020603050405020304" pitchFamily="18" charset="0"/>
                <a:ea typeface="楷体_GB2312" pitchFamily="49" charset="-122"/>
              </a:rPr>
              <a:t>若导电媒质</a:t>
            </a:r>
            <a:r>
              <a:rPr lang="en-US" altLang="zh-CN" b="1">
                <a:solidFill>
                  <a:schemeClr val="bg1"/>
                </a:solidFill>
                <a:latin typeface="Times New Roman" panose="02020603050405020304" pitchFamily="18" charset="0"/>
                <a:ea typeface="楷体_GB2312" pitchFamily="49" charset="-122"/>
              </a:rPr>
              <a:t>2</a:t>
            </a:r>
            <a:r>
              <a:rPr lang="zh-CN" altLang="en-US" b="1">
                <a:solidFill>
                  <a:schemeClr val="bg1"/>
                </a:solidFill>
                <a:latin typeface="Times New Roman" panose="02020603050405020304" pitchFamily="18" charset="0"/>
                <a:ea typeface="楷体_GB2312" pitchFamily="49" charset="-122"/>
              </a:rPr>
              <a:t>为理想导体，即</a:t>
            </a:r>
            <a:r>
              <a:rPr lang="zh-CN" altLang="en-US">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1" baseline="-25000">
                <a:solidFill>
                  <a:schemeClr val="bg1"/>
                </a:solidFill>
                <a:latin typeface="Times New Roman" panose="02020603050405020304" pitchFamily="18" charset="0"/>
                <a:ea typeface="楷体_GB2312" pitchFamily="49" charset="-122"/>
                <a:sym typeface="Symbol" panose="05050102010706020507" pitchFamily="18" charset="2"/>
              </a:rPr>
              <a:t>2 </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 </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，则</a:t>
            </a:r>
            <a:r>
              <a:rPr lang="zh-CN" altLang="en-US" b="1" i="1">
                <a:solidFill>
                  <a:schemeClr val="bg1"/>
                </a:solidFill>
                <a:latin typeface="Times New Roman" panose="02020603050405020304" pitchFamily="18" charset="0"/>
                <a:ea typeface="楷体_GB2312" pitchFamily="49" charset="-122"/>
                <a:sym typeface="Symbol" panose="05050102010706020507" pitchFamily="18" charset="2"/>
              </a:rPr>
              <a:t>            </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，故有</a:t>
            </a:r>
            <a:endParaRPr lang="zh-CN" altLang="en-US" b="1">
              <a:solidFill>
                <a:schemeClr val="bg1"/>
              </a:solidFill>
              <a:latin typeface="Times New Roman" panose="02020603050405020304" pitchFamily="18" charset="0"/>
              <a:ea typeface="楷体_GB2312" pitchFamily="49" charset="-122"/>
            </a:endParaRPr>
          </a:p>
        </p:txBody>
      </p:sp>
      <p:graphicFrame>
        <p:nvGraphicFramePr>
          <p:cNvPr id="23559" name="Object 33">
            <a:extLst>
              <a:ext uri="{FF2B5EF4-FFF2-40B4-BE49-F238E27FC236}">
                <a16:creationId xmlns:a16="http://schemas.microsoft.com/office/drawing/2014/main" id="{0C323F03-F4B0-9801-FEC5-2BBD9C1BDBAB}"/>
              </a:ext>
            </a:extLst>
          </p:cNvPr>
          <p:cNvGraphicFramePr>
            <a:graphicFrameLocks noChangeAspect="1"/>
          </p:cNvGraphicFramePr>
          <p:nvPr/>
        </p:nvGraphicFramePr>
        <p:xfrm>
          <a:off x="6227763" y="598488"/>
          <a:ext cx="908050" cy="454025"/>
        </p:xfrm>
        <a:graphic>
          <a:graphicData uri="http://schemas.openxmlformats.org/presentationml/2006/ole">
            <mc:AlternateContent xmlns:mc="http://schemas.openxmlformats.org/markup-compatibility/2006">
              <mc:Choice xmlns:v="urn:schemas-microsoft-com:vml" Requires="v">
                <p:oleObj r:id="rId8" imgW="318600" imgH="120960" progId="Equation.DSMT4">
                  <p:embed/>
                </p:oleObj>
              </mc:Choice>
              <mc:Fallback>
                <p:oleObj r:id="rId8" imgW="318600" imgH="120960" progId="Equation.DSMT4">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7763" y="598488"/>
                        <a:ext cx="908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2666" name="Text Box 26">
            <a:extLst>
              <a:ext uri="{FF2B5EF4-FFF2-40B4-BE49-F238E27FC236}">
                <a16:creationId xmlns:a16="http://schemas.microsoft.com/office/drawing/2014/main" id="{BF899681-0D7F-783A-963C-FCD825F9EB24}"/>
              </a:ext>
            </a:extLst>
          </p:cNvPr>
          <p:cNvSpPr txBox="1">
            <a:spLocks noChangeArrowheads="1"/>
          </p:cNvSpPr>
          <p:nvPr/>
        </p:nvSpPr>
        <p:spPr bwMode="auto">
          <a:xfrm>
            <a:off x="4643438" y="1196975"/>
            <a:ext cx="277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b="1">
                <a:solidFill>
                  <a:srgbClr val="FF9933"/>
                </a:solidFill>
                <a:ea typeface="楷体" panose="02010609060101010101" pitchFamily="49" charset="-122"/>
              </a:rPr>
              <a:t>（</a:t>
            </a:r>
            <a:r>
              <a:rPr lang="en-US" altLang="zh-CN">
                <a:solidFill>
                  <a:srgbClr val="FF9933"/>
                </a:solidFill>
                <a:ea typeface="楷体" panose="02010609060101010101" pitchFamily="49" charset="-122"/>
              </a:rPr>
              <a:t>6.1.2 </a:t>
            </a:r>
            <a:r>
              <a:rPr lang="zh-CN" altLang="en-US" b="1">
                <a:solidFill>
                  <a:srgbClr val="FF9933"/>
                </a:solidFill>
                <a:ea typeface="楷体" panose="02010609060101010101" pitchFamily="49" charset="-122"/>
              </a:rPr>
              <a:t>全部反射）</a:t>
            </a:r>
          </a:p>
        </p:txBody>
      </p:sp>
      <p:graphicFrame>
        <p:nvGraphicFramePr>
          <p:cNvPr id="210958" name="Object 14">
            <a:extLst>
              <a:ext uri="{FF2B5EF4-FFF2-40B4-BE49-F238E27FC236}">
                <a16:creationId xmlns:a16="http://schemas.microsoft.com/office/drawing/2014/main" id="{253FE7CA-18A9-408D-A5EC-D0EA24DF483D}"/>
              </a:ext>
            </a:extLst>
          </p:cNvPr>
          <p:cNvGraphicFramePr>
            <a:graphicFrameLocks noChangeAspect="1"/>
          </p:cNvGraphicFramePr>
          <p:nvPr>
            <p:extLst>
              <p:ext uri="{D42A27DB-BD31-4B8C-83A1-F6EECF244321}">
                <p14:modId xmlns:p14="http://schemas.microsoft.com/office/powerpoint/2010/main" val="1641377725"/>
              </p:ext>
            </p:extLst>
          </p:nvPr>
        </p:nvGraphicFramePr>
        <p:xfrm>
          <a:off x="2276896" y="4822478"/>
          <a:ext cx="3951288" cy="766762"/>
        </p:xfrm>
        <a:graphic>
          <a:graphicData uri="http://schemas.openxmlformats.org/presentationml/2006/ole">
            <mc:AlternateContent xmlns:mc="http://schemas.openxmlformats.org/markup-compatibility/2006">
              <mc:Choice xmlns:v="urn:schemas-microsoft-com:vml" Requires="v">
                <p:oleObj r:id="rId10" imgW="2222500" imgH="431800" progId="Equation.3">
                  <p:embed/>
                </p:oleObj>
              </mc:Choice>
              <mc:Fallback>
                <p:oleObj r:id="rId10" imgW="2222500" imgH="4318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76896" y="4822478"/>
                        <a:ext cx="3951288" cy="766762"/>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Text Box 26">
            <a:extLst>
              <a:ext uri="{FF2B5EF4-FFF2-40B4-BE49-F238E27FC236}">
                <a16:creationId xmlns:a16="http://schemas.microsoft.com/office/drawing/2014/main" id="{C492BD02-8191-C3DD-43EF-4E5717557514}"/>
              </a:ext>
            </a:extLst>
          </p:cNvPr>
          <p:cNvSpPr txBox="1">
            <a:spLocks noChangeArrowheads="1"/>
          </p:cNvSpPr>
          <p:nvPr/>
        </p:nvSpPr>
        <p:spPr bwMode="auto">
          <a:xfrm>
            <a:off x="4932363" y="3240088"/>
            <a:ext cx="38512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b="1">
                <a:solidFill>
                  <a:srgbClr val="FF9933"/>
                </a:solidFill>
                <a:ea typeface="楷体" panose="02010609060101010101" pitchFamily="49" charset="-122"/>
              </a:rPr>
              <a:t>（</a:t>
            </a:r>
            <a:r>
              <a:rPr lang="en-US" altLang="zh-CN" b="1">
                <a:solidFill>
                  <a:srgbClr val="FF9933"/>
                </a:solidFill>
                <a:ea typeface="楷体" panose="02010609060101010101" pitchFamily="49" charset="-122"/>
              </a:rPr>
              <a:t>6.1.3 </a:t>
            </a:r>
            <a:r>
              <a:rPr lang="zh-CN" altLang="en-US" b="1">
                <a:solidFill>
                  <a:srgbClr val="FF9933"/>
                </a:solidFill>
                <a:ea typeface="楷体" panose="02010609060101010101" pitchFamily="49" charset="-122"/>
              </a:rPr>
              <a:t>无耗媒质*部分反射）</a:t>
            </a:r>
          </a:p>
        </p:txBody>
      </p:sp>
      <p:sp>
        <p:nvSpPr>
          <p:cNvPr id="3" name="Text Box 30">
            <a:extLst>
              <a:ext uri="{FF2B5EF4-FFF2-40B4-BE49-F238E27FC236}">
                <a16:creationId xmlns:a16="http://schemas.microsoft.com/office/drawing/2014/main" id="{7DCB6F9A-5007-D519-A812-012E9566A8A4}"/>
              </a:ext>
            </a:extLst>
          </p:cNvPr>
          <p:cNvSpPr txBox="1">
            <a:spLocks noChangeArrowheads="1"/>
          </p:cNvSpPr>
          <p:nvPr/>
        </p:nvSpPr>
        <p:spPr bwMode="auto">
          <a:xfrm>
            <a:off x="1043608" y="4879029"/>
            <a:ext cx="8569325" cy="52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b="1" dirty="0">
                <a:solidFill>
                  <a:schemeClr val="bg1">
                    <a:lumMod val="65000"/>
                  </a:schemeClr>
                </a:solidFill>
                <a:latin typeface="Times New Roman" panose="02020603050405020304" pitchFamily="18" charset="0"/>
                <a:ea typeface="楷体_GB2312" pitchFamily="49" charset="-122"/>
              </a:rPr>
              <a:t>导行波：</a:t>
            </a:r>
          </a:p>
        </p:txBody>
      </p:sp>
      <p:sp>
        <p:nvSpPr>
          <p:cNvPr id="4" name="Text Box 30">
            <a:extLst>
              <a:ext uri="{FF2B5EF4-FFF2-40B4-BE49-F238E27FC236}">
                <a16:creationId xmlns:a16="http://schemas.microsoft.com/office/drawing/2014/main" id="{0DEED277-A341-2D50-7BF7-D26BDE96A7AE}"/>
              </a:ext>
            </a:extLst>
          </p:cNvPr>
          <p:cNvSpPr txBox="1">
            <a:spLocks noChangeArrowheads="1"/>
          </p:cNvSpPr>
          <p:nvPr/>
        </p:nvSpPr>
        <p:spPr bwMode="auto">
          <a:xfrm>
            <a:off x="5715236" y="3740336"/>
            <a:ext cx="2466504" cy="52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b="1" dirty="0">
                <a:solidFill>
                  <a:srgbClr val="FF0000"/>
                </a:solidFill>
                <a:latin typeface="Times New Roman" panose="02020603050405020304" pitchFamily="18" charset="0"/>
                <a:ea typeface="楷体_GB2312" pitchFamily="49" charset="-122"/>
              </a:rPr>
              <a:t>（</a:t>
            </a:r>
            <a:r>
              <a:rPr lang="el-GR" altLang="zh-CN" b="1" dirty="0">
                <a:solidFill>
                  <a:srgbClr val="FF0000"/>
                </a:solidFill>
                <a:latin typeface="Times New Roman" panose="02020603050405020304" pitchFamily="18" charset="0"/>
                <a:ea typeface="楷体_GB2312" pitchFamily="49" charset="-122"/>
              </a:rPr>
              <a:t>Γ, τ</a:t>
            </a:r>
            <a:r>
              <a:rPr lang="zh-CN" altLang="en-US" b="1" dirty="0">
                <a:solidFill>
                  <a:srgbClr val="FF0000"/>
                </a:solidFill>
                <a:latin typeface="Times New Roman" panose="02020603050405020304" pitchFamily="18" charset="0"/>
                <a:ea typeface="楷体_GB2312" pitchFamily="49" charset="-122"/>
              </a:rPr>
              <a:t>为实数）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752657"/>
                                        </p:tgtEl>
                                        <p:attrNameLst>
                                          <p:attrName>style.visibility</p:attrName>
                                        </p:attrNameLst>
                                      </p:cBhvr>
                                      <p:to>
                                        <p:strVal val="visible"/>
                                      </p:to>
                                    </p:set>
                                    <p:animEffect transition="in" filter="wipe(up)">
                                      <p:cBhvr>
                                        <p:cTn id="7" dur="2000"/>
                                        <p:tgtEl>
                                          <p:spTgt spid="7526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52670">
                                            <p:txEl>
                                              <p:pRg st="0" end="0"/>
                                            </p:txEl>
                                          </p:spTgt>
                                        </p:tgtEl>
                                        <p:attrNameLst>
                                          <p:attrName>style.visibility</p:attrName>
                                        </p:attrNameLst>
                                      </p:cBhvr>
                                      <p:to>
                                        <p:strVal val="visible"/>
                                      </p:to>
                                    </p:set>
                                    <p:animEffect transition="in" filter="wipe(up)">
                                      <p:cBhvr>
                                        <p:cTn id="12" dur="2000"/>
                                        <p:tgtEl>
                                          <p:spTgt spid="752670">
                                            <p:txEl>
                                              <p:pRg st="0" end="0"/>
                                            </p:txEl>
                                          </p:spTgt>
                                        </p:tgtEl>
                                      </p:cBhvr>
                                    </p:animEffect>
                                  </p:childTnLst>
                                </p:cTn>
                              </p:par>
                            </p:childTnLst>
                          </p:cTn>
                        </p:par>
                        <p:par>
                          <p:cTn id="13" fill="hold" nodeType="afterGroup">
                            <p:stCondLst>
                              <p:cond delay="2000"/>
                            </p:stCondLst>
                            <p:childTnLst>
                              <p:par>
                                <p:cTn id="14" presetID="22" presetClass="entr" presetSubtype="1" fill="hold" nodeType="afterEffect">
                                  <p:stCondLst>
                                    <p:cond delay="0"/>
                                  </p:stCondLst>
                                  <p:childTnLst>
                                    <p:set>
                                      <p:cBhvr>
                                        <p:cTn id="15" dur="1" fill="hold">
                                          <p:stCondLst>
                                            <p:cond delay="0"/>
                                          </p:stCondLst>
                                        </p:cTn>
                                        <p:tgtEl>
                                          <p:spTgt spid="752653"/>
                                        </p:tgtEl>
                                        <p:attrNameLst>
                                          <p:attrName>style.visibility</p:attrName>
                                        </p:attrNameLst>
                                      </p:cBhvr>
                                      <p:to>
                                        <p:strVal val="visible"/>
                                      </p:to>
                                    </p:set>
                                    <p:animEffect transition="in" filter="wipe(up)">
                                      <p:cBhvr>
                                        <p:cTn id="16" dur="2000"/>
                                        <p:tgtEl>
                                          <p:spTgt spid="7526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752666"/>
                                        </p:tgtEl>
                                        <p:attrNameLst>
                                          <p:attrName>style.visibility</p:attrName>
                                        </p:attrNameLst>
                                      </p:cBhvr>
                                      <p:to>
                                        <p:strVal val="visible"/>
                                      </p:to>
                                    </p:set>
                                    <p:animEffect transition="in" filter="wipe(up)">
                                      <p:cBhvr>
                                        <p:cTn id="21" dur="2000"/>
                                        <p:tgtEl>
                                          <p:spTgt spid="75266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210958"/>
                                        </p:tgtEl>
                                        <p:attrNameLst>
                                          <p:attrName>style.visibility</p:attrName>
                                        </p:attrNameLst>
                                      </p:cBhvr>
                                      <p:to>
                                        <p:strVal val="visible"/>
                                      </p:to>
                                    </p:set>
                                    <p:anim calcmode="lin" valueType="num">
                                      <p:cBhvr additive="base">
                                        <p:cTn id="26" dur="500" fill="hold"/>
                                        <p:tgtEl>
                                          <p:spTgt spid="210958"/>
                                        </p:tgtEl>
                                        <p:attrNameLst>
                                          <p:attrName>ppt_x</p:attrName>
                                        </p:attrNameLst>
                                      </p:cBhvr>
                                      <p:tavLst>
                                        <p:tav tm="0">
                                          <p:val>
                                            <p:strVal val="#ppt_x"/>
                                          </p:val>
                                        </p:tav>
                                        <p:tav tm="100000">
                                          <p:val>
                                            <p:strVal val="#ppt_x"/>
                                          </p:val>
                                        </p:tav>
                                      </p:tavLst>
                                    </p:anim>
                                    <p:anim calcmode="lin" valueType="num">
                                      <p:cBhvr additive="base">
                                        <p:cTn id="27" dur="500" fill="hold"/>
                                        <p:tgtEl>
                                          <p:spTgt spid="210958"/>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2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wipe(up)">
                                      <p:cBhvr>
                                        <p:cTn id="37" dur="20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wipe(up)">
                                      <p:cBhvr>
                                        <p:cTn id="4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70" grpId="0" build="p"/>
      <p:bldP spid="752666" grpId="0"/>
      <p:bldP spid="2" grpId="0"/>
      <p:bldP spid="3" grpId="0" build="p"/>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2">
            <a:extLst>
              <a:ext uri="{FF2B5EF4-FFF2-40B4-BE49-F238E27FC236}">
                <a16:creationId xmlns:a16="http://schemas.microsoft.com/office/drawing/2014/main" id="{E3EBE7C1-98AE-AC51-D173-12417FCF747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8C59835-7BEB-42A6-9BCB-DDFA512FB7D5}" type="slidenum">
              <a:rPr lang="en-US" altLang="zh-CN" sz="1400" smtClean="0">
                <a:ea typeface="楷体_GB2312" pitchFamily="49" charset="-122"/>
              </a:rPr>
              <a:pPr/>
              <a:t>13</a:t>
            </a:fld>
            <a:endParaRPr lang="en-US" altLang="zh-CN" sz="1400">
              <a:ea typeface="楷体_GB2312" pitchFamily="49" charset="-122"/>
            </a:endParaRPr>
          </a:p>
        </p:txBody>
      </p:sp>
      <p:graphicFrame>
        <p:nvGraphicFramePr>
          <p:cNvPr id="641028" name="Object 4">
            <a:extLst>
              <a:ext uri="{FF2B5EF4-FFF2-40B4-BE49-F238E27FC236}">
                <a16:creationId xmlns:a16="http://schemas.microsoft.com/office/drawing/2014/main" id="{3469B1B2-65A1-D523-00BE-ECB68B2B6B49}"/>
              </a:ext>
            </a:extLst>
          </p:cNvPr>
          <p:cNvGraphicFramePr>
            <a:graphicFrameLocks noChangeAspect="1"/>
          </p:cNvGraphicFramePr>
          <p:nvPr/>
        </p:nvGraphicFramePr>
        <p:xfrm>
          <a:off x="1042988" y="3933825"/>
          <a:ext cx="1539875" cy="503238"/>
        </p:xfrm>
        <a:graphic>
          <a:graphicData uri="http://schemas.openxmlformats.org/presentationml/2006/ole">
            <mc:AlternateContent xmlns:mc="http://schemas.openxmlformats.org/markup-compatibility/2006">
              <mc:Choice xmlns:v="urn:schemas-microsoft-com:vml" Requires="v">
                <p:oleObj r:id="rId3" imgW="522000" imgH="115560" progId="Equation.DSMT4">
                  <p:embed/>
                </p:oleObj>
              </mc:Choice>
              <mc:Fallback>
                <p:oleObj r:id="rId3" imgW="522000" imgH="1155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933825"/>
                        <a:ext cx="15398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1056" name="Text Box 32">
            <a:extLst>
              <a:ext uri="{FF2B5EF4-FFF2-40B4-BE49-F238E27FC236}">
                <a16:creationId xmlns:a16="http://schemas.microsoft.com/office/drawing/2014/main" id="{B862192C-A2F0-339B-533B-61532988F041}"/>
              </a:ext>
            </a:extLst>
          </p:cNvPr>
          <p:cNvSpPr txBox="1">
            <a:spLocks noChangeArrowheads="1"/>
          </p:cNvSpPr>
          <p:nvPr/>
        </p:nvSpPr>
        <p:spPr bwMode="auto">
          <a:xfrm>
            <a:off x="111125" y="339567"/>
            <a:ext cx="729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FFBDDE"/>
                </a:solidFill>
                <a:latin typeface="Times New Roman" panose="02020603050405020304" pitchFamily="18" charset="0"/>
              </a:rPr>
              <a:t>6.1.2  </a:t>
            </a:r>
            <a:r>
              <a:rPr lang="zh-CN" altLang="en-US" b="1" dirty="0">
                <a:solidFill>
                  <a:srgbClr val="FFBDDE"/>
                </a:solidFill>
                <a:latin typeface="Times New Roman" panose="02020603050405020304" pitchFamily="18" charset="0"/>
              </a:rPr>
              <a:t>对</a:t>
            </a:r>
            <a:r>
              <a:rPr lang="zh-CN" altLang="en-US" b="1" u="sng" dirty="0">
                <a:solidFill>
                  <a:srgbClr val="FFBDDE"/>
                </a:solidFill>
                <a:latin typeface="Times New Roman" panose="02020603050405020304" pitchFamily="18" charset="0"/>
              </a:rPr>
              <a:t>理想导体</a:t>
            </a:r>
            <a:r>
              <a:rPr lang="zh-CN" altLang="en-US" b="1" dirty="0">
                <a:solidFill>
                  <a:srgbClr val="FFBDDE"/>
                </a:solidFill>
                <a:latin typeface="Times New Roman" panose="02020603050405020304" pitchFamily="18" charset="0"/>
              </a:rPr>
              <a:t>表面的垂直入射</a:t>
            </a:r>
            <a:r>
              <a:rPr lang="zh-CN" altLang="en-US" b="1" dirty="0">
                <a:solidFill>
                  <a:srgbClr val="FF0000"/>
                </a:solidFill>
                <a:latin typeface="Times New Roman" panose="02020603050405020304" pitchFamily="18" charset="0"/>
              </a:rPr>
              <a:t>（全部反射</a:t>
            </a:r>
            <a:r>
              <a:rPr lang="en-US" altLang="zh-CN" b="1" dirty="0">
                <a:solidFill>
                  <a:srgbClr val="FF0000"/>
                </a:solidFill>
                <a:latin typeface="Times New Roman" panose="02020603050405020304" pitchFamily="18" charset="0"/>
              </a:rPr>
              <a:t>/</a:t>
            </a:r>
            <a:r>
              <a:rPr lang="zh-CN" altLang="en-US" b="1" dirty="0">
                <a:solidFill>
                  <a:srgbClr val="FF0000"/>
                </a:solidFill>
                <a:latin typeface="Times New Roman" panose="02020603050405020304" pitchFamily="18" charset="0"/>
              </a:rPr>
              <a:t>纯驻波）</a:t>
            </a:r>
          </a:p>
        </p:txBody>
      </p:sp>
      <p:sp>
        <p:nvSpPr>
          <p:cNvPr id="641097" name="Text Box 73">
            <a:extLst>
              <a:ext uri="{FF2B5EF4-FFF2-40B4-BE49-F238E27FC236}">
                <a16:creationId xmlns:a16="http://schemas.microsoft.com/office/drawing/2014/main" id="{438BE8F8-0D6A-F82F-ED46-A2F96FF2F044}"/>
              </a:ext>
            </a:extLst>
          </p:cNvPr>
          <p:cNvSpPr txBox="1">
            <a:spLocks noChangeArrowheads="1"/>
          </p:cNvSpPr>
          <p:nvPr/>
        </p:nvSpPr>
        <p:spPr bwMode="auto">
          <a:xfrm>
            <a:off x="395288" y="946150"/>
            <a:ext cx="51847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dirty="0">
                <a:solidFill>
                  <a:schemeClr val="bg1"/>
                </a:solidFill>
                <a:latin typeface="Times New Roman" panose="02020603050405020304" pitchFamily="18" charset="0"/>
                <a:ea typeface="楷体_GB2312" pitchFamily="49" charset="-122"/>
              </a:rPr>
              <a:t>媒质</a:t>
            </a:r>
            <a:r>
              <a:rPr lang="en-US" altLang="zh-CN" b="1" dirty="0">
                <a:solidFill>
                  <a:schemeClr val="bg1"/>
                </a:solidFill>
                <a:latin typeface="Times New Roman" panose="02020603050405020304" pitchFamily="18" charset="0"/>
                <a:ea typeface="楷体_GB2312" pitchFamily="49" charset="-122"/>
              </a:rPr>
              <a:t>1</a:t>
            </a:r>
            <a:r>
              <a:rPr lang="zh-CN" altLang="en-US" b="1" dirty="0">
                <a:solidFill>
                  <a:schemeClr val="bg1"/>
                </a:solidFill>
                <a:latin typeface="Times New Roman" panose="02020603050405020304" pitchFamily="18" charset="0"/>
                <a:ea typeface="楷体_GB2312" pitchFamily="49" charset="-122"/>
              </a:rPr>
              <a:t>为理想介质，</a:t>
            </a:r>
            <a:r>
              <a:rPr lang="el-GR" altLang="zh-CN" b="1" dirty="0">
                <a:solidFill>
                  <a:schemeClr val="bg1"/>
                </a:solidFill>
                <a:latin typeface="Times New Roman" panose="02020603050405020304" pitchFamily="18" charset="0"/>
                <a:ea typeface="楷体_GB2312" pitchFamily="49" charset="-122"/>
              </a:rPr>
              <a:t>σ</a:t>
            </a:r>
            <a:r>
              <a:rPr lang="en-US" altLang="zh-CN" b="1" baseline="-25000" dirty="0">
                <a:solidFill>
                  <a:schemeClr val="bg1"/>
                </a:solidFill>
                <a:latin typeface="Times New Roman" panose="02020603050405020304" pitchFamily="18" charset="0"/>
                <a:ea typeface="楷体_GB2312" pitchFamily="49" charset="-122"/>
              </a:rPr>
              <a:t>1</a:t>
            </a:r>
            <a:r>
              <a:rPr lang="zh-CN" altLang="en-US" b="1" dirty="0">
                <a:solidFill>
                  <a:schemeClr val="bg1"/>
                </a:solidFill>
                <a:latin typeface="Times New Roman" panose="02020603050405020304" pitchFamily="18" charset="0"/>
                <a:ea typeface="楷体_GB2312" pitchFamily="49" charset="-122"/>
              </a:rPr>
              <a:t>＝</a:t>
            </a:r>
            <a:r>
              <a:rPr lang="en-US" altLang="zh-CN" b="1" dirty="0">
                <a:solidFill>
                  <a:schemeClr val="bg1"/>
                </a:solidFill>
                <a:latin typeface="Times New Roman" panose="02020603050405020304" pitchFamily="18" charset="0"/>
                <a:ea typeface="楷体_GB2312" pitchFamily="49" charset="-122"/>
              </a:rPr>
              <a:t>0</a:t>
            </a:r>
            <a:endParaRPr lang="el-GR" altLang="zh-CN" b="1" dirty="0">
              <a:solidFill>
                <a:schemeClr val="bg1"/>
              </a:solidFill>
              <a:latin typeface="Times New Roman" panose="02020603050405020304" pitchFamily="18" charset="0"/>
              <a:ea typeface="楷体_GB2312" pitchFamily="49" charset="-122"/>
            </a:endParaRPr>
          </a:p>
          <a:p>
            <a:pPr eaLnBrk="1" hangingPunct="1">
              <a:lnSpc>
                <a:spcPct val="150000"/>
              </a:lnSpc>
            </a:pPr>
            <a:r>
              <a:rPr lang="zh-CN" altLang="en-US" b="1" dirty="0">
                <a:solidFill>
                  <a:schemeClr val="bg1"/>
                </a:solidFill>
                <a:latin typeface="Times New Roman" panose="02020603050405020304" pitchFamily="18" charset="0"/>
                <a:ea typeface="楷体_GB2312" pitchFamily="49" charset="-122"/>
              </a:rPr>
              <a:t>媒质</a:t>
            </a:r>
            <a:r>
              <a:rPr lang="en-US" altLang="zh-CN" b="1" dirty="0">
                <a:solidFill>
                  <a:schemeClr val="bg1"/>
                </a:solidFill>
                <a:latin typeface="Times New Roman" panose="02020603050405020304" pitchFamily="18" charset="0"/>
                <a:ea typeface="楷体_GB2312" pitchFamily="49" charset="-122"/>
              </a:rPr>
              <a:t>2</a:t>
            </a:r>
            <a:r>
              <a:rPr lang="zh-CN" altLang="en-US" b="1" dirty="0">
                <a:solidFill>
                  <a:schemeClr val="bg1"/>
                </a:solidFill>
                <a:latin typeface="Times New Roman" panose="02020603050405020304" pitchFamily="18" charset="0"/>
                <a:ea typeface="楷体_GB2312" pitchFamily="49" charset="-122"/>
              </a:rPr>
              <a:t>为理想导体，</a:t>
            </a:r>
            <a:r>
              <a:rPr lang="el-GR" altLang="zh-CN" b="1" dirty="0">
                <a:solidFill>
                  <a:schemeClr val="bg1"/>
                </a:solidFill>
                <a:latin typeface="Times New Roman" panose="02020603050405020304" pitchFamily="18" charset="0"/>
                <a:ea typeface="楷体_GB2312" pitchFamily="49" charset="-122"/>
              </a:rPr>
              <a:t>σ</a:t>
            </a:r>
            <a:r>
              <a:rPr lang="en-US" altLang="zh-CN" b="1" baseline="-25000" dirty="0">
                <a:solidFill>
                  <a:schemeClr val="bg1"/>
                </a:solidFill>
                <a:latin typeface="Times New Roman" panose="02020603050405020304" pitchFamily="18" charset="0"/>
                <a:ea typeface="楷体_GB2312" pitchFamily="49" charset="-122"/>
              </a:rPr>
              <a:t>2</a:t>
            </a:r>
            <a:r>
              <a:rPr lang="zh-CN" altLang="en-US" b="1" dirty="0">
                <a:solidFill>
                  <a:schemeClr val="bg1"/>
                </a:solidFill>
                <a:latin typeface="Times New Roman" panose="02020603050405020304" pitchFamily="18" charset="0"/>
                <a:ea typeface="楷体_GB2312" pitchFamily="49" charset="-122"/>
              </a:rPr>
              <a:t>＝∞</a:t>
            </a:r>
          </a:p>
        </p:txBody>
      </p:sp>
      <p:grpSp>
        <p:nvGrpSpPr>
          <p:cNvPr id="641116" name="Group 92">
            <a:extLst>
              <a:ext uri="{FF2B5EF4-FFF2-40B4-BE49-F238E27FC236}">
                <a16:creationId xmlns:a16="http://schemas.microsoft.com/office/drawing/2014/main" id="{D27AF88E-BAD2-3280-FBCF-B35368647B47}"/>
              </a:ext>
            </a:extLst>
          </p:cNvPr>
          <p:cNvGrpSpPr>
            <a:grpSpLocks/>
          </p:cNvGrpSpPr>
          <p:nvPr/>
        </p:nvGrpSpPr>
        <p:grpSpPr bwMode="auto">
          <a:xfrm>
            <a:off x="34925" y="3141663"/>
            <a:ext cx="2706688" cy="566737"/>
            <a:chOff x="113" y="1979"/>
            <a:chExt cx="1705" cy="357"/>
          </a:xfrm>
        </p:grpSpPr>
        <p:sp>
          <p:nvSpPr>
            <p:cNvPr id="25621" name="Text Box 75">
              <a:extLst>
                <a:ext uri="{FF2B5EF4-FFF2-40B4-BE49-F238E27FC236}">
                  <a16:creationId xmlns:a16="http://schemas.microsoft.com/office/drawing/2014/main" id="{26E7D494-5215-2680-9BEF-BC027054A9D6}"/>
                </a:ext>
              </a:extLst>
            </p:cNvPr>
            <p:cNvSpPr txBox="1">
              <a:spLocks noChangeArrowheads="1"/>
            </p:cNvSpPr>
            <p:nvPr/>
          </p:nvSpPr>
          <p:spPr bwMode="auto">
            <a:xfrm>
              <a:off x="113" y="1979"/>
              <a:ext cx="158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故</a:t>
              </a:r>
              <a:endParaRPr lang="zh-CN" altLang="en-US" b="1">
                <a:solidFill>
                  <a:schemeClr val="bg1"/>
                </a:solidFill>
                <a:latin typeface="Times New Roman" panose="02020603050405020304" pitchFamily="18" charset="0"/>
                <a:ea typeface="黑体" panose="02010609060101010101" pitchFamily="49" charset="-122"/>
                <a:sym typeface="Symbol" panose="05050102010706020507" pitchFamily="18" charset="2"/>
              </a:endParaRPr>
            </a:p>
          </p:txBody>
        </p:sp>
        <p:graphicFrame>
          <p:nvGraphicFramePr>
            <p:cNvPr id="25622" name="Object 76">
              <a:extLst>
                <a:ext uri="{FF2B5EF4-FFF2-40B4-BE49-F238E27FC236}">
                  <a16:creationId xmlns:a16="http://schemas.microsoft.com/office/drawing/2014/main" id="{46339CB3-FF31-B797-0118-B5790B7D3C24}"/>
                </a:ext>
              </a:extLst>
            </p:cNvPr>
            <p:cNvGraphicFramePr>
              <a:graphicFrameLocks noChangeAspect="1"/>
            </p:cNvGraphicFramePr>
            <p:nvPr/>
          </p:nvGraphicFramePr>
          <p:xfrm>
            <a:off x="657" y="2069"/>
            <a:ext cx="1161" cy="239"/>
          </p:xfrm>
          <a:graphic>
            <a:graphicData uri="http://schemas.openxmlformats.org/presentationml/2006/ole">
              <mc:AlternateContent xmlns:mc="http://schemas.openxmlformats.org/markup-compatibility/2006">
                <mc:Choice xmlns:v="urn:schemas-microsoft-com:vml" Requires="v">
                  <p:oleObj r:id="rId5" imgW="719640" imgH="82440" progId="Equation.3">
                    <p:embed/>
                  </p:oleObj>
                </mc:Choice>
                <mc:Fallback>
                  <p:oleObj r:id="rId5" imgW="719640" imgH="82440" progId="Equation.3">
                    <p:embed/>
                    <p:pic>
                      <p:nvPicPr>
                        <p:cNvPr id="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 y="2069"/>
                          <a:ext cx="116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641105" name="Object 81">
            <a:extLst>
              <a:ext uri="{FF2B5EF4-FFF2-40B4-BE49-F238E27FC236}">
                <a16:creationId xmlns:a16="http://schemas.microsoft.com/office/drawing/2014/main" id="{605503A1-4920-93F1-4FC2-E6673F82679E}"/>
              </a:ext>
            </a:extLst>
          </p:cNvPr>
          <p:cNvGraphicFramePr>
            <a:graphicFrameLocks noChangeAspect="1"/>
          </p:cNvGraphicFramePr>
          <p:nvPr>
            <p:extLst>
              <p:ext uri="{D42A27DB-BD31-4B8C-83A1-F6EECF244321}">
                <p14:modId xmlns:p14="http://schemas.microsoft.com/office/powerpoint/2010/main" val="3435195471"/>
              </p:ext>
            </p:extLst>
          </p:nvPr>
        </p:nvGraphicFramePr>
        <p:xfrm>
          <a:off x="2951163" y="4994275"/>
          <a:ext cx="5935662" cy="882650"/>
        </p:xfrm>
        <a:graphic>
          <a:graphicData uri="http://schemas.openxmlformats.org/presentationml/2006/ole">
            <mc:AlternateContent xmlns:mc="http://schemas.openxmlformats.org/markup-compatibility/2006">
              <mc:Choice xmlns:v="urn:schemas-microsoft-com:vml" Requires="v">
                <p:oleObj r:id="rId7" imgW="2093040" imgH="291600" progId="Equation.DSMT4">
                  <p:embed/>
                </p:oleObj>
              </mc:Choice>
              <mc:Fallback>
                <p:oleObj r:id="rId7" imgW="2093040" imgH="291600" progId="Equation.DSMT4">
                  <p:embed/>
                  <p:pic>
                    <p:nvPicPr>
                      <p:cNvPr id="0" name="Object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163" y="4994275"/>
                        <a:ext cx="593566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41115" name="Group 91">
            <a:extLst>
              <a:ext uri="{FF2B5EF4-FFF2-40B4-BE49-F238E27FC236}">
                <a16:creationId xmlns:a16="http://schemas.microsoft.com/office/drawing/2014/main" id="{13D7ECCC-EB30-9B8F-2D80-DC0C5C65AAE0}"/>
              </a:ext>
            </a:extLst>
          </p:cNvPr>
          <p:cNvGrpSpPr>
            <a:grpSpLocks/>
          </p:cNvGrpSpPr>
          <p:nvPr/>
        </p:nvGrpSpPr>
        <p:grpSpPr bwMode="auto">
          <a:xfrm>
            <a:off x="34925" y="2205038"/>
            <a:ext cx="5245100" cy="1066800"/>
            <a:chOff x="75" y="1389"/>
            <a:chExt cx="3304" cy="672"/>
          </a:xfrm>
        </p:grpSpPr>
        <p:graphicFrame>
          <p:nvGraphicFramePr>
            <p:cNvPr id="25617" name="Object 77">
              <a:extLst>
                <a:ext uri="{FF2B5EF4-FFF2-40B4-BE49-F238E27FC236}">
                  <a16:creationId xmlns:a16="http://schemas.microsoft.com/office/drawing/2014/main" id="{C9961945-E0F9-336E-A137-B6671F51E507}"/>
                </a:ext>
              </a:extLst>
            </p:cNvPr>
            <p:cNvGraphicFramePr>
              <a:graphicFrameLocks noChangeAspect="1"/>
            </p:cNvGraphicFramePr>
            <p:nvPr/>
          </p:nvGraphicFramePr>
          <p:xfrm>
            <a:off x="514" y="1517"/>
            <a:ext cx="1018" cy="336"/>
          </p:xfrm>
          <a:graphic>
            <a:graphicData uri="http://schemas.openxmlformats.org/presentationml/2006/ole">
              <mc:AlternateContent xmlns:mc="http://schemas.openxmlformats.org/markup-compatibility/2006">
                <mc:Choice xmlns:v="urn:schemas-microsoft-com:vml" Requires="v">
                  <p:oleObj r:id="rId9" imgW="642600" imgH="148680" progId="Equation.DSMT4">
                    <p:embed/>
                  </p:oleObj>
                </mc:Choice>
                <mc:Fallback>
                  <p:oleObj r:id="rId9" imgW="642600" imgH="148680" progId="Equation.DSMT4">
                    <p:embed/>
                    <p:pic>
                      <p:nvPicPr>
                        <p:cNvPr id="0" name="Object 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 y="1517"/>
                          <a:ext cx="101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18" name="Object 79">
              <a:extLst>
                <a:ext uri="{FF2B5EF4-FFF2-40B4-BE49-F238E27FC236}">
                  <a16:creationId xmlns:a16="http://schemas.microsoft.com/office/drawing/2014/main" id="{3F67353F-41CF-CBF4-1A93-5B74B0C95933}"/>
                </a:ext>
              </a:extLst>
            </p:cNvPr>
            <p:cNvGraphicFramePr>
              <a:graphicFrameLocks noChangeAspect="1"/>
            </p:cNvGraphicFramePr>
            <p:nvPr/>
          </p:nvGraphicFramePr>
          <p:xfrm>
            <a:off x="1643" y="1389"/>
            <a:ext cx="982" cy="672"/>
          </p:xfrm>
          <a:graphic>
            <a:graphicData uri="http://schemas.openxmlformats.org/presentationml/2006/ole">
              <mc:AlternateContent xmlns:mc="http://schemas.openxmlformats.org/markup-compatibility/2006">
                <mc:Choice xmlns:v="urn:schemas-microsoft-com:vml" Requires="v">
                  <p:oleObj r:id="rId11" imgW="466920" imgH="335520" progId="Equation.DSMT4">
                    <p:embed/>
                  </p:oleObj>
                </mc:Choice>
                <mc:Fallback>
                  <p:oleObj r:id="rId11" imgW="466920" imgH="335520" progId="Equation.DSMT4">
                    <p:embed/>
                    <p:pic>
                      <p:nvPicPr>
                        <p:cNvPr id="0" name="Object 7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3" y="1389"/>
                          <a:ext cx="98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19" name="Rectangle 85">
              <a:extLst>
                <a:ext uri="{FF2B5EF4-FFF2-40B4-BE49-F238E27FC236}">
                  <a16:creationId xmlns:a16="http://schemas.microsoft.com/office/drawing/2014/main" id="{404873F3-41D2-3C6C-4905-DCC0428B5357}"/>
                </a:ext>
              </a:extLst>
            </p:cNvPr>
            <p:cNvSpPr>
              <a:spLocks noChangeArrowheads="1"/>
            </p:cNvSpPr>
            <p:nvPr/>
          </p:nvSpPr>
          <p:spPr bwMode="auto">
            <a:xfrm>
              <a:off x="75" y="1555"/>
              <a:ext cx="7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b="1">
                  <a:solidFill>
                    <a:schemeClr val="bg1"/>
                  </a:solidFill>
                  <a:ea typeface="楷体_GB2312" pitchFamily="49" charset="-122"/>
                </a:rPr>
                <a:t>则</a:t>
              </a:r>
            </a:p>
          </p:txBody>
        </p:sp>
        <p:graphicFrame>
          <p:nvGraphicFramePr>
            <p:cNvPr id="25620" name="Object 86">
              <a:extLst>
                <a:ext uri="{FF2B5EF4-FFF2-40B4-BE49-F238E27FC236}">
                  <a16:creationId xmlns:a16="http://schemas.microsoft.com/office/drawing/2014/main" id="{B2A41364-5F9E-6C8A-5BF7-D8F616828A1F}"/>
                </a:ext>
              </a:extLst>
            </p:cNvPr>
            <p:cNvGraphicFramePr>
              <a:graphicFrameLocks noChangeAspect="1"/>
            </p:cNvGraphicFramePr>
            <p:nvPr/>
          </p:nvGraphicFramePr>
          <p:xfrm>
            <a:off x="2751" y="1615"/>
            <a:ext cx="628" cy="318"/>
          </p:xfrm>
          <a:graphic>
            <a:graphicData uri="http://schemas.openxmlformats.org/presentationml/2006/ole">
              <mc:AlternateContent xmlns:mc="http://schemas.openxmlformats.org/markup-compatibility/2006">
                <mc:Choice xmlns:v="urn:schemas-microsoft-com:vml" Requires="v">
                  <p:oleObj r:id="rId13" imgW="269280" imgH="115560" progId="Equation.DSMT4">
                    <p:embed/>
                  </p:oleObj>
                </mc:Choice>
                <mc:Fallback>
                  <p:oleObj r:id="rId13" imgW="269280" imgH="115560" progId="Equation.DSMT4">
                    <p:embed/>
                    <p:pic>
                      <p:nvPicPr>
                        <p:cNvPr id="0" name="Object 8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51" y="1615"/>
                          <a:ext cx="62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641117" name="Group 93">
            <a:extLst>
              <a:ext uri="{FF2B5EF4-FFF2-40B4-BE49-F238E27FC236}">
                <a16:creationId xmlns:a16="http://schemas.microsoft.com/office/drawing/2014/main" id="{FD4566B3-7327-2794-2AF7-51FA278F0479}"/>
              </a:ext>
            </a:extLst>
          </p:cNvPr>
          <p:cNvGrpSpPr>
            <a:grpSpLocks/>
          </p:cNvGrpSpPr>
          <p:nvPr/>
        </p:nvGrpSpPr>
        <p:grpSpPr bwMode="auto">
          <a:xfrm>
            <a:off x="2555875" y="3563938"/>
            <a:ext cx="2952750" cy="1028700"/>
            <a:chOff x="1610" y="2245"/>
            <a:chExt cx="1860" cy="648"/>
          </a:xfrm>
        </p:grpSpPr>
        <p:sp>
          <p:nvSpPr>
            <p:cNvPr id="25615" name="Rectangle 88">
              <a:extLst>
                <a:ext uri="{FF2B5EF4-FFF2-40B4-BE49-F238E27FC236}">
                  <a16:creationId xmlns:a16="http://schemas.microsoft.com/office/drawing/2014/main" id="{2A92FFCE-748E-5481-BA0D-FBB275DD7324}"/>
                </a:ext>
              </a:extLst>
            </p:cNvPr>
            <p:cNvSpPr>
              <a:spLocks noChangeArrowheads="1"/>
            </p:cNvSpPr>
            <p:nvPr/>
          </p:nvSpPr>
          <p:spPr bwMode="auto">
            <a:xfrm>
              <a:off x="2033" y="2245"/>
              <a:ext cx="1437" cy="648"/>
            </a:xfrm>
            <a:prstGeom prst="rect">
              <a:avLst/>
            </a:prstGeom>
            <a:solidFill>
              <a:srgbClr val="CCFFFF"/>
            </a:solidFill>
            <a:ln w="22225">
              <a:solidFill>
                <a:srgbClr val="FF00FF"/>
              </a:solidFill>
              <a:miter lim="800000"/>
              <a:headEnd/>
              <a:tailEnd/>
            </a:ln>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990000"/>
                  </a:solidFill>
                  <a:latin typeface="Times New Roman" panose="02020603050405020304" pitchFamily="18" charset="0"/>
                </a:rPr>
                <a:t>在分界面上，反射波电场与入射波电场的相位差为</a:t>
              </a:r>
              <a:r>
                <a:rPr lang="el-GR" altLang="zh-CN" sz="2000" b="1">
                  <a:solidFill>
                    <a:srgbClr val="990000"/>
                  </a:solidFill>
                  <a:latin typeface="Times New Roman" panose="02020603050405020304" pitchFamily="18" charset="0"/>
                </a:rPr>
                <a:t>π</a:t>
              </a:r>
              <a:endParaRPr lang="el-GR" altLang="zh-CN" sz="2000" b="1">
                <a:solidFill>
                  <a:srgbClr val="990000"/>
                </a:solidFill>
                <a:latin typeface="Times New Roman" panose="02020603050405020304" pitchFamily="18" charset="0"/>
                <a:cs typeface="Times New Roman" panose="02020603050405020304" pitchFamily="18" charset="0"/>
              </a:endParaRPr>
            </a:p>
          </p:txBody>
        </p:sp>
        <p:sp>
          <p:nvSpPr>
            <p:cNvPr id="25616" name="Line 90">
              <a:extLst>
                <a:ext uri="{FF2B5EF4-FFF2-40B4-BE49-F238E27FC236}">
                  <a16:creationId xmlns:a16="http://schemas.microsoft.com/office/drawing/2014/main" id="{9822878D-C74F-BAB1-8FC8-089F1336FE27}"/>
                </a:ext>
              </a:extLst>
            </p:cNvPr>
            <p:cNvSpPr>
              <a:spLocks noChangeShapeType="1"/>
            </p:cNvSpPr>
            <p:nvPr/>
          </p:nvSpPr>
          <p:spPr bwMode="auto">
            <a:xfrm flipH="1">
              <a:off x="1610" y="2568"/>
              <a:ext cx="408" cy="46"/>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41118" name="AutoShape 94">
            <a:extLst>
              <a:ext uri="{FF2B5EF4-FFF2-40B4-BE49-F238E27FC236}">
                <a16:creationId xmlns:a16="http://schemas.microsoft.com/office/drawing/2014/main" id="{CDC9752F-856C-89AA-F4D5-695401CFF00E}"/>
              </a:ext>
            </a:extLst>
          </p:cNvPr>
          <p:cNvSpPr>
            <a:spLocks noChangeArrowheads="1"/>
          </p:cNvSpPr>
          <p:nvPr/>
        </p:nvSpPr>
        <p:spPr bwMode="auto">
          <a:xfrm>
            <a:off x="250825" y="4076700"/>
            <a:ext cx="720725" cy="287338"/>
          </a:xfrm>
          <a:prstGeom prst="rightArrow">
            <a:avLst>
              <a:gd name="adj1" fmla="val 50000"/>
              <a:gd name="adj2" fmla="val 62661"/>
            </a:avLst>
          </a:prstGeom>
          <a:solidFill>
            <a:srgbClr val="FF9900"/>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9513" name="Text Box 57">
            <a:extLst>
              <a:ext uri="{FF2B5EF4-FFF2-40B4-BE49-F238E27FC236}">
                <a16:creationId xmlns:a16="http://schemas.microsoft.com/office/drawing/2014/main" id="{594DC554-EFB1-68CB-A612-E6E3765F9706}"/>
              </a:ext>
            </a:extLst>
          </p:cNvPr>
          <p:cNvSpPr txBox="1">
            <a:spLocks noChangeArrowheads="1"/>
          </p:cNvSpPr>
          <p:nvPr/>
        </p:nvSpPr>
        <p:spPr bwMode="auto">
          <a:xfrm>
            <a:off x="0" y="4797152"/>
            <a:ext cx="49688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5"/>
              </a:buBlip>
            </a:pPr>
            <a:r>
              <a:rPr lang="zh-CN" altLang="en-US" b="1">
                <a:solidFill>
                  <a:schemeClr val="bg1"/>
                </a:solidFill>
              </a:rPr>
              <a:t>  </a:t>
            </a:r>
            <a:r>
              <a:rPr lang="zh-CN" altLang="en-US" b="1">
                <a:solidFill>
                  <a:srgbClr val="FFBDDE"/>
                </a:solidFill>
                <a:latin typeface="Times New Roman" panose="02020603050405020304" pitchFamily="18" charset="0"/>
              </a:rPr>
              <a:t>媒质</a:t>
            </a:r>
            <a:r>
              <a:rPr lang="en-US" altLang="zh-CN" b="1">
                <a:solidFill>
                  <a:srgbClr val="FFBDDE"/>
                </a:solidFill>
                <a:latin typeface="Times New Roman" panose="02020603050405020304" pitchFamily="18" charset="0"/>
              </a:rPr>
              <a:t>1</a:t>
            </a:r>
            <a:r>
              <a:rPr lang="zh-CN" altLang="en-US" b="1">
                <a:solidFill>
                  <a:srgbClr val="FFBDDE"/>
                </a:solidFill>
                <a:latin typeface="Times New Roman" panose="02020603050405020304" pitchFamily="18" charset="0"/>
              </a:rPr>
              <a:t>中的入射波</a:t>
            </a:r>
          </a:p>
        </p:txBody>
      </p:sp>
      <p:sp>
        <p:nvSpPr>
          <p:cNvPr id="19514" name="Text Box 58">
            <a:extLst>
              <a:ext uri="{FF2B5EF4-FFF2-40B4-BE49-F238E27FC236}">
                <a16:creationId xmlns:a16="http://schemas.microsoft.com/office/drawing/2014/main" id="{C7FC20C7-3713-7168-A5C9-558475700E87}"/>
              </a:ext>
            </a:extLst>
          </p:cNvPr>
          <p:cNvSpPr txBox="1">
            <a:spLocks noChangeArrowheads="1"/>
          </p:cNvSpPr>
          <p:nvPr/>
        </p:nvSpPr>
        <p:spPr bwMode="auto">
          <a:xfrm>
            <a:off x="0" y="5670550"/>
            <a:ext cx="49688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5"/>
              </a:buBlip>
            </a:pPr>
            <a:r>
              <a:rPr lang="zh-CN" altLang="en-US" b="1">
                <a:solidFill>
                  <a:schemeClr val="bg1"/>
                </a:solidFill>
              </a:rPr>
              <a:t>  </a:t>
            </a:r>
            <a:r>
              <a:rPr lang="zh-CN" altLang="en-US" b="1">
                <a:solidFill>
                  <a:srgbClr val="FFBDDE"/>
                </a:solidFill>
                <a:latin typeface="Times New Roman" panose="02020603050405020304" pitchFamily="18" charset="0"/>
              </a:rPr>
              <a:t>媒质</a:t>
            </a:r>
            <a:r>
              <a:rPr lang="en-US" altLang="zh-CN" b="1">
                <a:solidFill>
                  <a:srgbClr val="FFBDDE"/>
                </a:solidFill>
                <a:latin typeface="Times New Roman" panose="02020603050405020304" pitchFamily="18" charset="0"/>
              </a:rPr>
              <a:t>1</a:t>
            </a:r>
            <a:r>
              <a:rPr lang="zh-CN" altLang="en-US" b="1">
                <a:solidFill>
                  <a:srgbClr val="FFBDDE"/>
                </a:solidFill>
                <a:latin typeface="Times New Roman" panose="02020603050405020304" pitchFamily="18" charset="0"/>
              </a:rPr>
              <a:t>中的反射波</a:t>
            </a:r>
          </a:p>
        </p:txBody>
      </p:sp>
      <p:pic>
        <p:nvPicPr>
          <p:cNvPr id="3" name="图片 2">
            <a:extLst>
              <a:ext uri="{FF2B5EF4-FFF2-40B4-BE49-F238E27FC236}">
                <a16:creationId xmlns:a16="http://schemas.microsoft.com/office/drawing/2014/main" id="{68D64A7D-91DA-ACAC-B5DD-2C06C7D4E978}"/>
              </a:ext>
            </a:extLst>
          </p:cNvPr>
          <p:cNvPicPr>
            <a:picLocks noChangeAspect="1"/>
          </p:cNvPicPr>
          <p:nvPr/>
        </p:nvPicPr>
        <p:blipFill>
          <a:blip r:embed="rId16"/>
          <a:stretch>
            <a:fillRect/>
          </a:stretch>
        </p:blipFill>
        <p:spPr>
          <a:xfrm>
            <a:off x="2987675" y="5584826"/>
            <a:ext cx="5643190" cy="815883"/>
          </a:xfrm>
          <a:prstGeom prst="rect">
            <a:avLst/>
          </a:prstGeom>
        </p:spPr>
      </p:pic>
      <p:pic>
        <p:nvPicPr>
          <p:cNvPr id="5" name="图片 4">
            <a:extLst>
              <a:ext uri="{FF2B5EF4-FFF2-40B4-BE49-F238E27FC236}">
                <a16:creationId xmlns:a16="http://schemas.microsoft.com/office/drawing/2014/main" id="{E7A94DF4-837E-5083-9390-F2EEAD644DAA}"/>
              </a:ext>
            </a:extLst>
          </p:cNvPr>
          <p:cNvPicPr>
            <a:picLocks noChangeAspect="1"/>
          </p:cNvPicPr>
          <p:nvPr/>
        </p:nvPicPr>
        <p:blipFill>
          <a:blip r:embed="rId17"/>
          <a:stretch>
            <a:fillRect/>
          </a:stretch>
        </p:blipFill>
        <p:spPr>
          <a:xfrm>
            <a:off x="1906674" y="4444929"/>
            <a:ext cx="712701" cy="407258"/>
          </a:xfrm>
          <a:prstGeom prst="rect">
            <a:avLst/>
          </a:prstGeom>
        </p:spPr>
      </p:pic>
      <p:pic>
        <p:nvPicPr>
          <p:cNvPr id="7" name="图片 6">
            <a:extLst>
              <a:ext uri="{FF2B5EF4-FFF2-40B4-BE49-F238E27FC236}">
                <a16:creationId xmlns:a16="http://schemas.microsoft.com/office/drawing/2014/main" id="{5EAC7AC1-EB92-1C49-6C26-8DAE0D344083}"/>
              </a:ext>
            </a:extLst>
          </p:cNvPr>
          <p:cNvPicPr>
            <a:picLocks noChangeAspect="1"/>
          </p:cNvPicPr>
          <p:nvPr/>
        </p:nvPicPr>
        <p:blipFill>
          <a:blip r:embed="rId18"/>
          <a:stretch>
            <a:fillRect/>
          </a:stretch>
        </p:blipFill>
        <p:spPr>
          <a:xfrm>
            <a:off x="5595937" y="796767"/>
            <a:ext cx="3513138" cy="4148805"/>
          </a:xfrm>
          <a:prstGeom prst="rect">
            <a:avLst/>
          </a:prstGeom>
        </p:spPr>
      </p:pic>
      <p:sp>
        <p:nvSpPr>
          <p:cNvPr id="2" name="Line 13">
            <a:extLst>
              <a:ext uri="{FF2B5EF4-FFF2-40B4-BE49-F238E27FC236}">
                <a16:creationId xmlns:a16="http://schemas.microsoft.com/office/drawing/2014/main" id="{0F9C1ED3-DED0-8C19-D8D3-CF0B0118555E}"/>
              </a:ext>
            </a:extLst>
          </p:cNvPr>
          <p:cNvSpPr>
            <a:spLocks noChangeShapeType="1"/>
          </p:cNvSpPr>
          <p:nvPr/>
        </p:nvSpPr>
        <p:spPr bwMode="auto">
          <a:xfrm flipV="1">
            <a:off x="5099558" y="6210454"/>
            <a:ext cx="360933"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13">
            <a:extLst>
              <a:ext uri="{FF2B5EF4-FFF2-40B4-BE49-F238E27FC236}">
                <a16:creationId xmlns:a16="http://schemas.microsoft.com/office/drawing/2014/main" id="{4CD8E998-45E6-3E6C-9D56-6F5890D41E45}"/>
              </a:ext>
            </a:extLst>
          </p:cNvPr>
          <p:cNvSpPr>
            <a:spLocks noChangeShapeType="1"/>
          </p:cNvSpPr>
          <p:nvPr/>
        </p:nvSpPr>
        <p:spPr bwMode="auto">
          <a:xfrm flipV="1">
            <a:off x="4283075" y="6237288"/>
            <a:ext cx="360933"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41056"/>
                                        </p:tgtEl>
                                        <p:attrNameLst>
                                          <p:attrName>style.visibility</p:attrName>
                                        </p:attrNameLst>
                                      </p:cBhvr>
                                      <p:to>
                                        <p:strVal val="visible"/>
                                      </p:to>
                                    </p:set>
                                    <p:animEffect transition="in" filter="wipe(up)">
                                      <p:cBhvr>
                                        <p:cTn id="7" dur="2000"/>
                                        <p:tgtEl>
                                          <p:spTgt spid="6410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41097"/>
                                        </p:tgtEl>
                                        <p:attrNameLst>
                                          <p:attrName>style.visibility</p:attrName>
                                        </p:attrNameLst>
                                      </p:cBhvr>
                                      <p:to>
                                        <p:strVal val="visible"/>
                                      </p:to>
                                    </p:set>
                                    <p:animEffect transition="in" filter="wipe(up)">
                                      <p:cBhvr>
                                        <p:cTn id="12" dur="2000"/>
                                        <p:tgtEl>
                                          <p:spTgt spid="6410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41115"/>
                                        </p:tgtEl>
                                        <p:attrNameLst>
                                          <p:attrName>style.visibility</p:attrName>
                                        </p:attrNameLst>
                                      </p:cBhvr>
                                      <p:to>
                                        <p:strVal val="visible"/>
                                      </p:to>
                                    </p:set>
                                    <p:animEffect transition="in" filter="wipe(up)">
                                      <p:cBhvr>
                                        <p:cTn id="17" dur="2000"/>
                                        <p:tgtEl>
                                          <p:spTgt spid="6411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41116"/>
                                        </p:tgtEl>
                                        <p:attrNameLst>
                                          <p:attrName>style.visibility</p:attrName>
                                        </p:attrNameLst>
                                      </p:cBhvr>
                                      <p:to>
                                        <p:strVal val="visible"/>
                                      </p:to>
                                    </p:set>
                                    <p:animEffect transition="in" filter="wipe(up)">
                                      <p:cBhvr>
                                        <p:cTn id="22" dur="2000"/>
                                        <p:tgtEl>
                                          <p:spTgt spid="641116"/>
                                        </p:tgtEl>
                                      </p:cBhvr>
                                    </p:animEffect>
                                  </p:childTnLst>
                                </p:cTn>
                              </p:par>
                            </p:childTnLst>
                          </p:cTn>
                        </p:par>
                        <p:par>
                          <p:cTn id="23" fill="hold" nodeType="afterGroup">
                            <p:stCondLst>
                              <p:cond delay="2000"/>
                            </p:stCondLst>
                            <p:childTnLst>
                              <p:par>
                                <p:cTn id="24" presetID="22" presetClass="entr" presetSubtype="8" fill="hold" nodeType="afterEffect">
                                  <p:stCondLst>
                                    <p:cond delay="0"/>
                                  </p:stCondLst>
                                  <p:childTnLst>
                                    <p:set>
                                      <p:cBhvr>
                                        <p:cTn id="25" dur="1" fill="hold">
                                          <p:stCondLst>
                                            <p:cond delay="0"/>
                                          </p:stCondLst>
                                        </p:cTn>
                                        <p:tgtEl>
                                          <p:spTgt spid="641118"/>
                                        </p:tgtEl>
                                        <p:attrNameLst>
                                          <p:attrName>style.visibility</p:attrName>
                                        </p:attrNameLst>
                                      </p:cBhvr>
                                      <p:to>
                                        <p:strVal val="visible"/>
                                      </p:to>
                                    </p:set>
                                    <p:animEffect transition="in" filter="wipe(left)">
                                      <p:cBhvr>
                                        <p:cTn id="26" dur="1000"/>
                                        <p:tgtEl>
                                          <p:spTgt spid="641118"/>
                                        </p:tgtEl>
                                      </p:cBhvr>
                                    </p:animEffect>
                                  </p:childTnLst>
                                </p:cTn>
                              </p:par>
                            </p:childTnLst>
                          </p:cTn>
                        </p:par>
                        <p:par>
                          <p:cTn id="27" fill="hold" nodeType="afterGroup">
                            <p:stCondLst>
                              <p:cond delay="3000"/>
                            </p:stCondLst>
                            <p:childTnLst>
                              <p:par>
                                <p:cTn id="28" presetID="22" presetClass="entr" presetSubtype="1" fill="hold" nodeType="afterEffect">
                                  <p:stCondLst>
                                    <p:cond delay="0"/>
                                  </p:stCondLst>
                                  <p:childTnLst>
                                    <p:set>
                                      <p:cBhvr>
                                        <p:cTn id="29" dur="1" fill="hold">
                                          <p:stCondLst>
                                            <p:cond delay="0"/>
                                          </p:stCondLst>
                                        </p:cTn>
                                        <p:tgtEl>
                                          <p:spTgt spid="641028"/>
                                        </p:tgtEl>
                                        <p:attrNameLst>
                                          <p:attrName>style.visibility</p:attrName>
                                        </p:attrNameLst>
                                      </p:cBhvr>
                                      <p:to>
                                        <p:strVal val="visible"/>
                                      </p:to>
                                    </p:set>
                                    <p:animEffect transition="in" filter="wipe(up)">
                                      <p:cBhvr>
                                        <p:cTn id="30" dur="2000"/>
                                        <p:tgtEl>
                                          <p:spTgt spid="64102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641117"/>
                                        </p:tgtEl>
                                        <p:attrNameLst>
                                          <p:attrName>style.visibility</p:attrName>
                                        </p:attrNameLst>
                                      </p:cBhvr>
                                      <p:to>
                                        <p:strVal val="visible"/>
                                      </p:to>
                                    </p:set>
                                    <p:animEffect transition="in" filter="fade">
                                      <p:cBhvr>
                                        <p:cTn id="35" dur="2000"/>
                                        <p:tgtEl>
                                          <p:spTgt spid="641117"/>
                                        </p:tgtEl>
                                      </p:cBhvr>
                                    </p:animEffect>
                                  </p:childTnLst>
                                </p:cTn>
                              </p:par>
                            </p:childTnLst>
                          </p:cTn>
                        </p:par>
                        <p:par>
                          <p:cTn id="36" fill="hold" nodeType="afterGroup">
                            <p:stCondLst>
                              <p:cond delay="2000"/>
                            </p:stCondLst>
                            <p:childTnLst>
                              <p:par>
                                <p:cTn id="37" presetID="22" presetClass="entr" presetSubtype="1" fill="hold" nodeType="afterEffect">
                                  <p:stCondLst>
                                    <p:cond delay="0"/>
                                  </p:stCondLst>
                                  <p:childTnLst>
                                    <p:set>
                                      <p:cBhvr>
                                        <p:cTn id="38" dur="1" fill="hold">
                                          <p:stCondLst>
                                            <p:cond delay="0"/>
                                          </p:stCondLst>
                                        </p:cTn>
                                        <p:tgtEl>
                                          <p:spTgt spid="641105"/>
                                        </p:tgtEl>
                                        <p:attrNameLst>
                                          <p:attrName>style.visibility</p:attrName>
                                        </p:attrNameLst>
                                      </p:cBhvr>
                                      <p:to>
                                        <p:strVal val="visible"/>
                                      </p:to>
                                    </p:set>
                                    <p:animEffect transition="in" filter="wipe(up)">
                                      <p:cBhvr>
                                        <p:cTn id="39" dur="2000"/>
                                        <p:tgtEl>
                                          <p:spTgt spid="64110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9513"/>
                                        </p:tgtEl>
                                        <p:attrNameLst>
                                          <p:attrName>style.visibility</p:attrName>
                                        </p:attrNameLst>
                                      </p:cBhvr>
                                      <p:to>
                                        <p:strVal val="visible"/>
                                      </p:to>
                                    </p:set>
                                    <p:animEffect transition="in" filter="wipe(left)">
                                      <p:cBhvr>
                                        <p:cTn id="44" dur="2000"/>
                                        <p:tgtEl>
                                          <p:spTgt spid="1951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9514"/>
                                        </p:tgtEl>
                                        <p:attrNameLst>
                                          <p:attrName>style.visibility</p:attrName>
                                        </p:attrNameLst>
                                      </p:cBhvr>
                                      <p:to>
                                        <p:strVal val="visible"/>
                                      </p:to>
                                    </p:set>
                                    <p:animEffect transition="in" filter="wipe(left)">
                                      <p:cBhvr>
                                        <p:cTn id="49" dur="2000"/>
                                        <p:tgtEl>
                                          <p:spTgt spid="1951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fill="hold"/>
                                        <p:tgtEl>
                                          <p:spTgt spid="2"/>
                                        </p:tgtEl>
                                        <p:attrNameLst>
                                          <p:attrName>ppt_x</p:attrName>
                                        </p:attrNameLst>
                                      </p:cBhvr>
                                      <p:tavLst>
                                        <p:tav tm="0">
                                          <p:val>
                                            <p:strVal val="#ppt_x"/>
                                          </p:val>
                                        </p:tav>
                                        <p:tav tm="100000">
                                          <p:val>
                                            <p:strVal val="#ppt_x"/>
                                          </p:val>
                                        </p:tav>
                                      </p:tavLst>
                                    </p:anim>
                                    <p:anim calcmode="lin" valueType="num">
                                      <p:cBhvr additive="base">
                                        <p:cTn id="5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56" grpId="0"/>
      <p:bldP spid="641097" grpId="0"/>
      <p:bldP spid="641118" grpId="0" animBg="1"/>
      <p:bldP spid="19513" grpId="0"/>
      <p:bldP spid="195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2">
            <a:extLst>
              <a:ext uri="{FF2B5EF4-FFF2-40B4-BE49-F238E27FC236}">
                <a16:creationId xmlns:a16="http://schemas.microsoft.com/office/drawing/2014/main" id="{15D57C23-56A4-195B-1B6D-469D5D203C8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4ED13205-0866-465B-A146-027EFE8DAFFE}" type="slidenum">
              <a:rPr lang="en-US" altLang="zh-CN" sz="1400" smtClean="0">
                <a:ea typeface="楷体_GB2312" pitchFamily="49" charset="-122"/>
              </a:rPr>
              <a:pPr/>
              <a:t>14</a:t>
            </a:fld>
            <a:endParaRPr lang="en-US" altLang="zh-CN" sz="1400">
              <a:ea typeface="楷体_GB2312" pitchFamily="49" charset="-122"/>
            </a:endParaRPr>
          </a:p>
        </p:txBody>
      </p:sp>
      <p:graphicFrame>
        <p:nvGraphicFramePr>
          <p:cNvPr id="642053" name="Object 5">
            <a:extLst>
              <a:ext uri="{FF2B5EF4-FFF2-40B4-BE49-F238E27FC236}">
                <a16:creationId xmlns:a16="http://schemas.microsoft.com/office/drawing/2014/main" id="{7EE533D3-96ED-644B-CC8C-31EECC3C0025}"/>
              </a:ext>
            </a:extLst>
          </p:cNvPr>
          <p:cNvGraphicFramePr>
            <a:graphicFrameLocks noChangeAspect="1"/>
          </p:cNvGraphicFramePr>
          <p:nvPr>
            <p:extLst>
              <p:ext uri="{D42A27DB-BD31-4B8C-83A1-F6EECF244321}">
                <p14:modId xmlns:p14="http://schemas.microsoft.com/office/powerpoint/2010/main" val="1725864120"/>
              </p:ext>
            </p:extLst>
          </p:nvPr>
        </p:nvGraphicFramePr>
        <p:xfrm>
          <a:off x="1016000" y="836712"/>
          <a:ext cx="6553200" cy="1514475"/>
        </p:xfrm>
        <a:graphic>
          <a:graphicData uri="http://schemas.openxmlformats.org/presentationml/2006/ole">
            <mc:AlternateContent xmlns:mc="http://schemas.openxmlformats.org/markup-compatibility/2006">
              <mc:Choice xmlns:v="urn:schemas-microsoft-com:vml" Requires="v">
                <p:oleObj r:id="rId3" imgW="2389680" imgH="511560" progId="Equation.DSMT4">
                  <p:embed/>
                </p:oleObj>
              </mc:Choice>
              <mc:Fallback>
                <p:oleObj r:id="rId3" imgW="2389680" imgH="5115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836712"/>
                        <a:ext cx="65532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2055" name="Text Box 7">
            <a:extLst>
              <a:ext uri="{FF2B5EF4-FFF2-40B4-BE49-F238E27FC236}">
                <a16:creationId xmlns:a16="http://schemas.microsoft.com/office/drawing/2014/main" id="{0683E09B-D2C8-823D-FED4-7BCF60F64687}"/>
              </a:ext>
            </a:extLst>
          </p:cNvPr>
          <p:cNvSpPr txBox="1">
            <a:spLocks noChangeArrowheads="1"/>
          </p:cNvSpPr>
          <p:nvPr/>
        </p:nvSpPr>
        <p:spPr bwMode="auto">
          <a:xfrm>
            <a:off x="250825" y="3429000"/>
            <a:ext cx="505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b="1" dirty="0">
                <a:solidFill>
                  <a:schemeClr val="bg1"/>
                </a:solidFill>
                <a:latin typeface="Times New Roman" panose="02020603050405020304" pitchFamily="18" charset="0"/>
                <a:ea typeface="楷体_GB2312" pitchFamily="49" charset="-122"/>
              </a:rPr>
              <a:t>媒质</a:t>
            </a:r>
            <a:r>
              <a:rPr lang="en-US" altLang="zh-CN" b="1" dirty="0">
                <a:solidFill>
                  <a:schemeClr val="bg1"/>
                </a:solidFill>
                <a:latin typeface="Times New Roman" panose="02020603050405020304" pitchFamily="18" charset="0"/>
                <a:ea typeface="楷体_GB2312" pitchFamily="49" charset="-122"/>
              </a:rPr>
              <a:t>1</a:t>
            </a:r>
            <a:r>
              <a:rPr lang="zh-CN" altLang="en-US" b="1" dirty="0">
                <a:solidFill>
                  <a:schemeClr val="bg1"/>
                </a:solidFill>
                <a:latin typeface="Times New Roman" panose="02020603050405020304" pitchFamily="18" charset="0"/>
                <a:ea typeface="楷体_GB2312" pitchFamily="49" charset="-122"/>
              </a:rPr>
              <a:t>中合成波的平均能流密度矢量</a:t>
            </a:r>
          </a:p>
        </p:txBody>
      </p:sp>
      <p:graphicFrame>
        <p:nvGraphicFramePr>
          <p:cNvPr id="642056" name="Object 8">
            <a:extLst>
              <a:ext uri="{FF2B5EF4-FFF2-40B4-BE49-F238E27FC236}">
                <a16:creationId xmlns:a16="http://schemas.microsoft.com/office/drawing/2014/main" id="{CD57EBFA-7D3C-39E4-D8BF-F51BEAEC1A91}"/>
              </a:ext>
            </a:extLst>
          </p:cNvPr>
          <p:cNvGraphicFramePr>
            <a:graphicFrameLocks noChangeAspect="1"/>
          </p:cNvGraphicFramePr>
          <p:nvPr>
            <p:extLst>
              <p:ext uri="{D42A27DB-BD31-4B8C-83A1-F6EECF244321}">
                <p14:modId xmlns:p14="http://schemas.microsoft.com/office/powerpoint/2010/main" val="2578199691"/>
              </p:ext>
            </p:extLst>
          </p:nvPr>
        </p:nvGraphicFramePr>
        <p:xfrm>
          <a:off x="701675" y="3849255"/>
          <a:ext cx="8308975" cy="1052513"/>
        </p:xfrm>
        <a:graphic>
          <a:graphicData uri="http://schemas.openxmlformats.org/presentationml/2006/ole">
            <mc:AlternateContent xmlns:mc="http://schemas.openxmlformats.org/markup-compatibility/2006">
              <mc:Choice xmlns:v="urn:schemas-microsoft-com:vml" Requires="v">
                <p:oleObj r:id="rId5" imgW="3730320" imgH="401400" progId="Equation.DSMT4">
                  <p:embed/>
                </p:oleObj>
              </mc:Choice>
              <mc:Fallback>
                <p:oleObj r:id="rId5" imgW="3730320" imgH="4014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675" y="3849255"/>
                        <a:ext cx="830897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2061" name="Object 13">
            <a:extLst>
              <a:ext uri="{FF2B5EF4-FFF2-40B4-BE49-F238E27FC236}">
                <a16:creationId xmlns:a16="http://schemas.microsoft.com/office/drawing/2014/main" id="{B5ADCCC4-C2A1-064A-95F5-D73A36FD2A4A}"/>
              </a:ext>
            </a:extLst>
          </p:cNvPr>
          <p:cNvGraphicFramePr>
            <a:graphicFrameLocks noChangeAspect="1"/>
          </p:cNvGraphicFramePr>
          <p:nvPr>
            <p:extLst>
              <p:ext uri="{D42A27DB-BD31-4B8C-83A1-F6EECF244321}">
                <p14:modId xmlns:p14="http://schemas.microsoft.com/office/powerpoint/2010/main" val="4099849829"/>
              </p:ext>
            </p:extLst>
          </p:nvPr>
        </p:nvGraphicFramePr>
        <p:xfrm>
          <a:off x="1867179" y="2181324"/>
          <a:ext cx="7108825" cy="1493837"/>
        </p:xfrm>
        <a:graphic>
          <a:graphicData uri="http://schemas.openxmlformats.org/presentationml/2006/ole">
            <mc:AlternateContent xmlns:mc="http://schemas.openxmlformats.org/markup-compatibility/2006">
              <mc:Choice xmlns:v="urn:schemas-microsoft-com:vml" Requires="v">
                <p:oleObj r:id="rId7" imgW="2609640" imgH="511560" progId="Equation.DSMT4">
                  <p:embed/>
                </p:oleObj>
              </mc:Choice>
              <mc:Fallback>
                <p:oleObj r:id="rId7" imgW="2609640" imgH="51156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7179" y="2181324"/>
                        <a:ext cx="710882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2062" name="Rectangle 14">
            <a:extLst>
              <a:ext uri="{FF2B5EF4-FFF2-40B4-BE49-F238E27FC236}">
                <a16:creationId xmlns:a16="http://schemas.microsoft.com/office/drawing/2014/main" id="{9C8FBF6D-89CD-65E2-AC46-413326E5E116}"/>
              </a:ext>
            </a:extLst>
          </p:cNvPr>
          <p:cNvSpPr>
            <a:spLocks noChangeArrowheads="1"/>
          </p:cNvSpPr>
          <p:nvPr/>
        </p:nvSpPr>
        <p:spPr bwMode="auto">
          <a:xfrm>
            <a:off x="250825" y="2181324"/>
            <a:ext cx="3186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chemeClr val="bg1"/>
                </a:solidFill>
                <a:latin typeface="Times New Roman" panose="02020603050405020304" pitchFamily="18" charset="0"/>
                <a:ea typeface="楷体_GB2312" pitchFamily="49" charset="-122"/>
              </a:rPr>
              <a:t>瞬时值形式</a:t>
            </a:r>
          </a:p>
        </p:txBody>
      </p:sp>
      <p:sp>
        <p:nvSpPr>
          <p:cNvPr id="11" name="Line 13">
            <a:extLst>
              <a:ext uri="{FF2B5EF4-FFF2-40B4-BE49-F238E27FC236}">
                <a16:creationId xmlns:a16="http://schemas.microsoft.com/office/drawing/2014/main" id="{393D2A15-439C-DDAD-EC47-94B34B7AE3AB}"/>
              </a:ext>
            </a:extLst>
          </p:cNvPr>
          <p:cNvSpPr>
            <a:spLocks noChangeShapeType="1"/>
          </p:cNvSpPr>
          <p:nvPr/>
        </p:nvSpPr>
        <p:spPr bwMode="auto">
          <a:xfrm flipV="1">
            <a:off x="6331229" y="2684561"/>
            <a:ext cx="112553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5">
            <a:extLst>
              <a:ext uri="{FF2B5EF4-FFF2-40B4-BE49-F238E27FC236}">
                <a16:creationId xmlns:a16="http://schemas.microsoft.com/office/drawing/2014/main" id="{CEC38961-E46C-43A4-C78D-C1B2ED318ECF}"/>
              </a:ext>
            </a:extLst>
          </p:cNvPr>
          <p:cNvSpPr>
            <a:spLocks noChangeShapeType="1"/>
          </p:cNvSpPr>
          <p:nvPr/>
        </p:nvSpPr>
        <p:spPr bwMode="auto">
          <a:xfrm>
            <a:off x="7599642" y="2684561"/>
            <a:ext cx="866775" cy="0"/>
          </a:xfrm>
          <a:prstGeom prst="line">
            <a:avLst/>
          </a:prstGeom>
          <a:noFill/>
          <a:ln w="3810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3">
            <a:extLst>
              <a:ext uri="{FF2B5EF4-FFF2-40B4-BE49-F238E27FC236}">
                <a16:creationId xmlns:a16="http://schemas.microsoft.com/office/drawing/2014/main" id="{02474DEB-DDB9-1D6D-72DA-0FAB3473808B}"/>
              </a:ext>
            </a:extLst>
          </p:cNvPr>
          <p:cNvSpPr>
            <a:spLocks noChangeShapeType="1"/>
          </p:cNvSpPr>
          <p:nvPr/>
        </p:nvSpPr>
        <p:spPr bwMode="auto">
          <a:xfrm flipV="1">
            <a:off x="6658254" y="3359249"/>
            <a:ext cx="112553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5">
            <a:extLst>
              <a:ext uri="{FF2B5EF4-FFF2-40B4-BE49-F238E27FC236}">
                <a16:creationId xmlns:a16="http://schemas.microsoft.com/office/drawing/2014/main" id="{4B4E6C83-2575-8EC2-EE3A-96447049583C}"/>
              </a:ext>
            </a:extLst>
          </p:cNvPr>
          <p:cNvSpPr>
            <a:spLocks noChangeShapeType="1"/>
          </p:cNvSpPr>
          <p:nvPr/>
        </p:nvSpPr>
        <p:spPr bwMode="auto">
          <a:xfrm flipV="1">
            <a:off x="7882217" y="3359249"/>
            <a:ext cx="1060450" cy="0"/>
          </a:xfrm>
          <a:prstGeom prst="line">
            <a:avLst/>
          </a:prstGeom>
          <a:noFill/>
          <a:ln w="3810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Rectangle 6">
            <a:extLst>
              <a:ext uri="{FF2B5EF4-FFF2-40B4-BE49-F238E27FC236}">
                <a16:creationId xmlns:a16="http://schemas.microsoft.com/office/drawing/2014/main" id="{DD388CF5-4006-6976-12DD-F20ED3D1FA38}"/>
              </a:ext>
            </a:extLst>
          </p:cNvPr>
          <p:cNvSpPr>
            <a:spLocks noChangeArrowheads="1"/>
          </p:cNvSpPr>
          <p:nvPr/>
        </p:nvSpPr>
        <p:spPr bwMode="auto">
          <a:xfrm>
            <a:off x="6616979" y="3462436"/>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1800" b="1">
                <a:solidFill>
                  <a:srgbClr val="FF0000"/>
                </a:solidFill>
                <a:latin typeface="Times New Roman" panose="02020603050405020304" pitchFamily="18" charset="0"/>
                <a:ea typeface="幼圆" panose="02010509060101010101" pitchFamily="49" charset="-122"/>
              </a:rPr>
              <a:t>空间相位</a:t>
            </a:r>
            <a:endParaRPr lang="zh-CN" altLang="en-US" sz="1800" b="1">
              <a:solidFill>
                <a:srgbClr val="FF0000"/>
              </a:solidFill>
              <a:latin typeface="Times New Roman" panose="02020603050405020304" pitchFamily="18" charset="0"/>
              <a:ea typeface="楷体_GB2312" pitchFamily="49" charset="-122"/>
            </a:endParaRPr>
          </a:p>
        </p:txBody>
      </p:sp>
      <p:sp>
        <p:nvSpPr>
          <p:cNvPr id="16" name="Rectangle 6">
            <a:extLst>
              <a:ext uri="{FF2B5EF4-FFF2-40B4-BE49-F238E27FC236}">
                <a16:creationId xmlns:a16="http://schemas.microsoft.com/office/drawing/2014/main" id="{4E54848D-BA1E-D012-DB3C-E7A2F5995832}"/>
              </a:ext>
            </a:extLst>
          </p:cNvPr>
          <p:cNvSpPr>
            <a:spLocks noChangeArrowheads="1"/>
          </p:cNvSpPr>
          <p:nvPr/>
        </p:nvSpPr>
        <p:spPr bwMode="auto">
          <a:xfrm>
            <a:off x="7806017" y="3459261"/>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1800" b="1">
                <a:solidFill>
                  <a:srgbClr val="FFC000"/>
                </a:solidFill>
                <a:latin typeface="Times New Roman" panose="02020603050405020304" pitchFamily="18" charset="0"/>
                <a:ea typeface="幼圆" panose="02010509060101010101" pitchFamily="49" charset="-122"/>
              </a:rPr>
              <a:t>时间相位</a:t>
            </a:r>
            <a:endParaRPr lang="zh-CN" altLang="en-US" sz="1800" b="1">
              <a:solidFill>
                <a:srgbClr val="FFC000"/>
              </a:solidFill>
              <a:latin typeface="Times New Roman" panose="02020603050405020304" pitchFamily="18" charset="0"/>
              <a:ea typeface="楷体_GB2312" pitchFamily="49" charset="-122"/>
            </a:endParaRPr>
          </a:p>
        </p:txBody>
      </p:sp>
      <p:sp>
        <p:nvSpPr>
          <p:cNvPr id="21524" name="Text Box 20">
            <a:extLst>
              <a:ext uri="{FF2B5EF4-FFF2-40B4-BE49-F238E27FC236}">
                <a16:creationId xmlns:a16="http://schemas.microsoft.com/office/drawing/2014/main" id="{CF5F4891-20B9-48B2-EDEB-583AF1641A72}"/>
              </a:ext>
            </a:extLst>
          </p:cNvPr>
          <p:cNvSpPr txBox="1">
            <a:spLocks noChangeArrowheads="1"/>
          </p:cNvSpPr>
          <p:nvPr/>
        </p:nvSpPr>
        <p:spPr bwMode="auto">
          <a:xfrm>
            <a:off x="107504" y="360512"/>
            <a:ext cx="496887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9"/>
              </a:buBlip>
            </a:pPr>
            <a:r>
              <a:rPr lang="zh-CN" altLang="en-US" b="1" dirty="0">
                <a:solidFill>
                  <a:schemeClr val="bg1"/>
                </a:solidFill>
              </a:rPr>
              <a:t>  </a:t>
            </a:r>
            <a:r>
              <a:rPr lang="zh-CN" altLang="en-US" b="1" dirty="0">
                <a:solidFill>
                  <a:srgbClr val="FFBDDE"/>
                </a:solidFill>
                <a:latin typeface="Times New Roman" panose="02020603050405020304" pitchFamily="18" charset="0"/>
              </a:rPr>
              <a:t>媒质</a:t>
            </a:r>
            <a:r>
              <a:rPr lang="en-US" altLang="zh-CN" b="1" dirty="0">
                <a:solidFill>
                  <a:srgbClr val="FFBDDE"/>
                </a:solidFill>
                <a:latin typeface="Times New Roman" panose="02020603050405020304" pitchFamily="18" charset="0"/>
              </a:rPr>
              <a:t>1</a:t>
            </a:r>
            <a:r>
              <a:rPr lang="zh-CN" altLang="en-US" b="1" dirty="0">
                <a:solidFill>
                  <a:srgbClr val="FFBDDE"/>
                </a:solidFill>
                <a:latin typeface="Times New Roman" panose="02020603050405020304" pitchFamily="18" charset="0"/>
              </a:rPr>
              <a:t>中的合成波</a:t>
            </a:r>
          </a:p>
        </p:txBody>
      </p:sp>
      <p:pic>
        <p:nvPicPr>
          <p:cNvPr id="5" name="图片 4" descr="图表, 折线图&#10;&#10;AI 生成的内容可能不正确。">
            <a:extLst>
              <a:ext uri="{FF2B5EF4-FFF2-40B4-BE49-F238E27FC236}">
                <a16:creationId xmlns:a16="http://schemas.microsoft.com/office/drawing/2014/main" id="{840046D7-2529-23A5-CF2B-5C25DB7B1A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9712" y="4921874"/>
            <a:ext cx="4762500" cy="1590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42053"/>
                                        </p:tgtEl>
                                        <p:attrNameLst>
                                          <p:attrName>style.visibility</p:attrName>
                                        </p:attrNameLst>
                                      </p:cBhvr>
                                      <p:to>
                                        <p:strVal val="visible"/>
                                      </p:to>
                                    </p:set>
                                    <p:animEffect transition="in" filter="wipe(up)">
                                      <p:cBhvr>
                                        <p:cTn id="7" dur="3000"/>
                                        <p:tgtEl>
                                          <p:spTgt spid="642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42062"/>
                                        </p:tgtEl>
                                        <p:attrNameLst>
                                          <p:attrName>style.visibility</p:attrName>
                                        </p:attrNameLst>
                                      </p:cBhvr>
                                      <p:to>
                                        <p:strVal val="visible"/>
                                      </p:to>
                                    </p:set>
                                    <p:animEffect transition="in" filter="wipe(up)">
                                      <p:cBhvr>
                                        <p:cTn id="12" dur="2000"/>
                                        <p:tgtEl>
                                          <p:spTgt spid="6420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42061"/>
                                        </p:tgtEl>
                                        <p:attrNameLst>
                                          <p:attrName>style.visibility</p:attrName>
                                        </p:attrNameLst>
                                      </p:cBhvr>
                                      <p:to>
                                        <p:strVal val="visible"/>
                                      </p:to>
                                    </p:set>
                                    <p:animEffect transition="in" filter="wipe(up)">
                                      <p:cBhvr>
                                        <p:cTn id="17" dur="3000"/>
                                        <p:tgtEl>
                                          <p:spTgt spid="6420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42055"/>
                                        </p:tgtEl>
                                        <p:attrNameLst>
                                          <p:attrName>style.visibility</p:attrName>
                                        </p:attrNameLst>
                                      </p:cBhvr>
                                      <p:to>
                                        <p:strVal val="visible"/>
                                      </p:to>
                                    </p:set>
                                    <p:animEffect transition="in" filter="wipe(up)">
                                      <p:cBhvr>
                                        <p:cTn id="22" dur="2000"/>
                                        <p:tgtEl>
                                          <p:spTgt spid="6420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42056"/>
                                        </p:tgtEl>
                                        <p:attrNameLst>
                                          <p:attrName>style.visibility</p:attrName>
                                        </p:attrNameLst>
                                      </p:cBhvr>
                                      <p:to>
                                        <p:strVal val="visible"/>
                                      </p:to>
                                    </p:set>
                                    <p:animEffect transition="in" filter="wipe(up)">
                                      <p:cBhvr>
                                        <p:cTn id="27" dur="2000"/>
                                        <p:tgtEl>
                                          <p:spTgt spid="6420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par>
                                <p:cTn id="52" presetID="22" presetClass="entr" presetSubtype="1"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up)">
                                      <p:cBhvr>
                                        <p:cTn id="54" dur="2000"/>
                                        <p:tgtEl>
                                          <p:spTgt spid="15"/>
                                        </p:tgtEl>
                                      </p:cBhvr>
                                    </p:animEffect>
                                  </p:childTnLst>
                                </p:cTn>
                              </p:par>
                              <p:par>
                                <p:cTn id="55" presetID="22" presetClass="entr" presetSubtype="1"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2000"/>
                                        <p:tgtEl>
                                          <p:spTgt spid="1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1524"/>
                                        </p:tgtEl>
                                        <p:attrNameLst>
                                          <p:attrName>style.visibility</p:attrName>
                                        </p:attrNameLst>
                                      </p:cBhvr>
                                      <p:to>
                                        <p:strVal val="visible"/>
                                      </p:to>
                                    </p:set>
                                    <p:animEffect transition="in" filter="wipe(left)">
                                      <p:cBhvr>
                                        <p:cTn id="62" dur="2000"/>
                                        <p:tgtEl>
                                          <p:spTgt spid="21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5" grpId="0"/>
      <p:bldP spid="642062" grpId="0"/>
      <p:bldP spid="15" grpId="0"/>
      <p:bldP spid="16" grpId="0"/>
      <p:bldP spid="215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2">
            <a:extLst>
              <a:ext uri="{FF2B5EF4-FFF2-40B4-BE49-F238E27FC236}">
                <a16:creationId xmlns:a16="http://schemas.microsoft.com/office/drawing/2014/main" id="{CE3E54C0-5705-8106-640F-0614B96F273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3C16F25-BA2E-4ECB-80FC-D1C7DCCE3117}" type="slidenum">
              <a:rPr lang="en-US" altLang="zh-CN" sz="1400" smtClean="0">
                <a:ea typeface="楷体_GB2312" pitchFamily="49" charset="-122"/>
              </a:rPr>
              <a:pPr/>
              <a:t>15</a:t>
            </a:fld>
            <a:endParaRPr lang="en-US" altLang="zh-CN" sz="1400">
              <a:ea typeface="楷体_GB2312" pitchFamily="49" charset="-122"/>
            </a:endParaRPr>
          </a:p>
        </p:txBody>
      </p:sp>
      <p:sp>
        <p:nvSpPr>
          <p:cNvPr id="643114" name="Text Box 42">
            <a:extLst>
              <a:ext uri="{FF2B5EF4-FFF2-40B4-BE49-F238E27FC236}">
                <a16:creationId xmlns:a16="http://schemas.microsoft.com/office/drawing/2014/main" id="{DE3D863D-C459-6E26-F09A-FEA169FA4319}"/>
              </a:ext>
            </a:extLst>
          </p:cNvPr>
          <p:cNvSpPr txBox="1">
            <a:spLocks noChangeArrowheads="1"/>
          </p:cNvSpPr>
          <p:nvPr/>
        </p:nvSpPr>
        <p:spPr bwMode="auto">
          <a:xfrm>
            <a:off x="107950" y="485775"/>
            <a:ext cx="417671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3"/>
              </a:buBlip>
            </a:pPr>
            <a:r>
              <a:rPr lang="en-US" altLang="zh-CN" b="1">
                <a:solidFill>
                  <a:schemeClr val="bg1"/>
                </a:solidFill>
              </a:rPr>
              <a:t>   </a:t>
            </a:r>
            <a:r>
              <a:rPr lang="zh-CN" altLang="en-US" b="1">
                <a:solidFill>
                  <a:srgbClr val="FFBDDE"/>
                </a:solidFill>
              </a:rPr>
              <a:t>媒质</a:t>
            </a:r>
            <a:r>
              <a:rPr lang="en-US" altLang="zh-CN" b="1">
                <a:solidFill>
                  <a:srgbClr val="FFBDDE"/>
                </a:solidFill>
              </a:rPr>
              <a:t>1</a:t>
            </a:r>
            <a:r>
              <a:rPr lang="zh-CN" altLang="en-US" b="1">
                <a:solidFill>
                  <a:srgbClr val="FFBDDE"/>
                </a:solidFill>
              </a:rPr>
              <a:t>中合成波的特点</a:t>
            </a:r>
          </a:p>
        </p:txBody>
      </p:sp>
      <p:graphicFrame>
        <p:nvGraphicFramePr>
          <p:cNvPr id="643129" name="Object 57">
            <a:extLst>
              <a:ext uri="{FF2B5EF4-FFF2-40B4-BE49-F238E27FC236}">
                <a16:creationId xmlns:a16="http://schemas.microsoft.com/office/drawing/2014/main" id="{2AE8B76D-5A58-C509-29B3-F7947DD5F079}"/>
              </a:ext>
            </a:extLst>
          </p:cNvPr>
          <p:cNvGraphicFramePr>
            <a:graphicFrameLocks noChangeAspect="1"/>
          </p:cNvGraphicFramePr>
          <p:nvPr/>
        </p:nvGraphicFramePr>
        <p:xfrm>
          <a:off x="1920875" y="4273550"/>
          <a:ext cx="1744663" cy="496888"/>
        </p:xfrm>
        <a:graphic>
          <a:graphicData uri="http://schemas.openxmlformats.org/presentationml/2006/ole">
            <mc:AlternateContent xmlns:mc="http://schemas.openxmlformats.org/markup-compatibility/2006">
              <mc:Choice xmlns:v="urn:schemas-microsoft-com:vml" Requires="v">
                <p:oleObj r:id="rId4" imgW="609840" imgH="115560" progId="Equation.DSMT4">
                  <p:embed/>
                </p:oleObj>
              </mc:Choice>
              <mc:Fallback>
                <p:oleObj r:id="rId4" imgW="609840" imgH="115560" progId="Equation.DSMT4">
                  <p:embed/>
                  <p:pic>
                    <p:nvPicPr>
                      <p:cNvPr id="0" name="Object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5" y="4273550"/>
                        <a:ext cx="174466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3127" name="Object 55">
            <a:extLst>
              <a:ext uri="{FF2B5EF4-FFF2-40B4-BE49-F238E27FC236}">
                <a16:creationId xmlns:a16="http://schemas.microsoft.com/office/drawing/2014/main" id="{C40D4E31-C3C7-0B1F-76B6-4C5890227A72}"/>
              </a:ext>
            </a:extLst>
          </p:cNvPr>
          <p:cNvGraphicFramePr>
            <a:graphicFrameLocks noChangeAspect="1"/>
          </p:cNvGraphicFramePr>
          <p:nvPr/>
        </p:nvGraphicFramePr>
        <p:xfrm>
          <a:off x="4629150" y="4121150"/>
          <a:ext cx="1584325" cy="820738"/>
        </p:xfrm>
        <a:graphic>
          <a:graphicData uri="http://schemas.openxmlformats.org/presentationml/2006/ole">
            <mc:AlternateContent xmlns:mc="http://schemas.openxmlformats.org/markup-compatibility/2006">
              <mc:Choice xmlns:v="urn:schemas-microsoft-com:vml" Requires="v">
                <p:oleObj r:id="rId6" imgW="565920" imgH="258480" progId="Equation.DSMT4">
                  <p:embed/>
                </p:oleObj>
              </mc:Choice>
              <mc:Fallback>
                <p:oleObj r:id="rId6" imgW="565920" imgH="25848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9150" y="4121150"/>
                        <a:ext cx="1584325"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3123" name="Object 51">
            <a:extLst>
              <a:ext uri="{FF2B5EF4-FFF2-40B4-BE49-F238E27FC236}">
                <a16:creationId xmlns:a16="http://schemas.microsoft.com/office/drawing/2014/main" id="{9DE4B2F5-DE52-E4A7-4365-0389FC5A2FB2}"/>
              </a:ext>
            </a:extLst>
          </p:cNvPr>
          <p:cNvGraphicFramePr>
            <a:graphicFrameLocks noChangeAspect="1"/>
          </p:cNvGraphicFramePr>
          <p:nvPr/>
        </p:nvGraphicFramePr>
        <p:xfrm>
          <a:off x="4719638" y="5613400"/>
          <a:ext cx="1951037" cy="673100"/>
        </p:xfrm>
        <a:graphic>
          <a:graphicData uri="http://schemas.openxmlformats.org/presentationml/2006/ole">
            <mc:AlternateContent xmlns:mc="http://schemas.openxmlformats.org/markup-compatibility/2006">
              <mc:Choice xmlns:v="urn:schemas-microsoft-com:vml" Requires="v">
                <p:oleObj r:id="rId8" imgW="906480" imgH="258480" progId="Equation.DSMT4">
                  <p:embed/>
                </p:oleObj>
              </mc:Choice>
              <mc:Fallback>
                <p:oleObj r:id="rId8" imgW="906480" imgH="258480" progId="Equation.DSMT4">
                  <p:embed/>
                  <p:pic>
                    <p:nvPicPr>
                      <p:cNvPr id="0" name="Object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9638" y="5613400"/>
                        <a:ext cx="19510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3143" name="Rectangle 71">
            <a:extLst>
              <a:ext uri="{FF2B5EF4-FFF2-40B4-BE49-F238E27FC236}">
                <a16:creationId xmlns:a16="http://schemas.microsoft.com/office/drawing/2014/main" id="{B412D349-0AD4-FF4D-657A-CBF6FDA60072}"/>
              </a:ext>
            </a:extLst>
          </p:cNvPr>
          <p:cNvSpPr>
            <a:spLocks noChangeArrowheads="1"/>
          </p:cNvSpPr>
          <p:nvPr/>
        </p:nvSpPr>
        <p:spPr bwMode="auto">
          <a:xfrm>
            <a:off x="5984875" y="5708650"/>
            <a:ext cx="297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66675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bg1"/>
                </a:solidFill>
                <a:latin typeface="Times New Roman" panose="02020603050405020304" pitchFamily="18" charset="0"/>
              </a:rPr>
              <a:t> (</a:t>
            </a:r>
            <a:r>
              <a:rPr lang="en-US" altLang="zh-CN" i="1">
                <a:solidFill>
                  <a:schemeClr val="bg1"/>
                </a:solidFill>
                <a:latin typeface="Times New Roman" panose="02020603050405020304" pitchFamily="18" charset="0"/>
              </a:rPr>
              <a:t>n </a:t>
            </a:r>
            <a:r>
              <a:rPr lang="en-US" altLang="zh-CN" b="1">
                <a:solidFill>
                  <a:schemeClr val="bg1"/>
                </a:solidFill>
                <a:latin typeface="Times New Roman" panose="02020603050405020304" pitchFamily="18" charset="0"/>
              </a:rPr>
              <a:t>= </a:t>
            </a:r>
            <a:r>
              <a:rPr lang="en-US" altLang="zh-CN">
                <a:solidFill>
                  <a:schemeClr val="bg1"/>
                </a:solidFill>
                <a:latin typeface="Times New Roman" panose="02020603050405020304" pitchFamily="18" charset="0"/>
              </a:rPr>
              <a:t>0,1,2,3,</a:t>
            </a:r>
            <a:r>
              <a:rPr lang="en-US" altLang="zh-CN">
                <a:solidFill>
                  <a:schemeClr val="bg1"/>
                </a:solidFill>
                <a:latin typeface="宋体" panose="02010600030101010101" pitchFamily="2" charset="-122"/>
                <a:cs typeface="Times New Roman" panose="02020603050405020304" pitchFamily="18" charset="0"/>
              </a:rPr>
              <a:t>…</a:t>
            </a:r>
            <a:r>
              <a:rPr lang="en-US" altLang="zh-CN">
                <a:solidFill>
                  <a:schemeClr val="bg1"/>
                </a:solidFill>
                <a:latin typeface="Times New Roman" panose="02020603050405020304" pitchFamily="18" charset="0"/>
              </a:rPr>
              <a:t>)  </a:t>
            </a:r>
            <a:endParaRPr lang="en-US" altLang="zh-CN">
              <a:solidFill>
                <a:schemeClr val="bg1"/>
              </a:solidFill>
              <a:latin typeface="Times New Roman" panose="02020603050405020304" pitchFamily="18" charset="0"/>
              <a:cs typeface="Times New Roman" panose="02020603050405020304" pitchFamily="18" charset="0"/>
            </a:endParaRPr>
          </a:p>
        </p:txBody>
      </p:sp>
      <p:sp>
        <p:nvSpPr>
          <p:cNvPr id="643153" name="Rectangle 81">
            <a:extLst>
              <a:ext uri="{FF2B5EF4-FFF2-40B4-BE49-F238E27FC236}">
                <a16:creationId xmlns:a16="http://schemas.microsoft.com/office/drawing/2014/main" id="{EFAAEA59-DE5D-8C32-6EB9-0EA3B959B347}"/>
              </a:ext>
            </a:extLst>
          </p:cNvPr>
          <p:cNvSpPr>
            <a:spLocks noChangeArrowheads="1"/>
          </p:cNvSpPr>
          <p:nvPr/>
        </p:nvSpPr>
        <p:spPr bwMode="auto">
          <a:xfrm>
            <a:off x="6357938" y="4265613"/>
            <a:ext cx="248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bg1"/>
                </a:solidFill>
                <a:latin typeface="Times New Roman" panose="02020603050405020304" pitchFamily="18" charset="0"/>
              </a:rPr>
              <a:t>(</a:t>
            </a:r>
            <a:r>
              <a:rPr lang="en-US" altLang="zh-CN" i="1">
                <a:solidFill>
                  <a:schemeClr val="bg1"/>
                </a:solidFill>
                <a:latin typeface="Times New Roman" panose="02020603050405020304" pitchFamily="18" charset="0"/>
              </a:rPr>
              <a:t>n </a:t>
            </a:r>
            <a:r>
              <a:rPr lang="en-US" altLang="zh-CN">
                <a:solidFill>
                  <a:schemeClr val="bg1"/>
                </a:solidFill>
                <a:latin typeface="Times New Roman" panose="02020603050405020304" pitchFamily="18" charset="0"/>
              </a:rPr>
              <a:t>= 0 ,1,2,3, </a:t>
            </a:r>
            <a:r>
              <a:rPr lang="en-US" altLang="zh-CN">
                <a:solidFill>
                  <a:schemeClr val="bg1"/>
                </a:solidFill>
                <a:latin typeface="宋体" panose="02010600030101010101" pitchFamily="2" charset="-122"/>
                <a:cs typeface="Times New Roman" panose="02020603050405020304" pitchFamily="18" charset="0"/>
              </a:rPr>
              <a:t>…</a:t>
            </a:r>
            <a:r>
              <a:rPr lang="en-US" altLang="zh-CN">
                <a:solidFill>
                  <a:schemeClr val="bg1"/>
                </a:solidFill>
                <a:latin typeface="Times New Roman" panose="02020603050405020304" pitchFamily="18" charset="0"/>
              </a:rPr>
              <a:t>)</a:t>
            </a:r>
          </a:p>
        </p:txBody>
      </p:sp>
      <p:sp>
        <p:nvSpPr>
          <p:cNvPr id="643161" name="Text Box 89">
            <a:extLst>
              <a:ext uri="{FF2B5EF4-FFF2-40B4-BE49-F238E27FC236}">
                <a16:creationId xmlns:a16="http://schemas.microsoft.com/office/drawing/2014/main" id="{98D871B0-17A2-08B0-293A-A5A7ADE58191}"/>
              </a:ext>
            </a:extLst>
          </p:cNvPr>
          <p:cNvSpPr txBox="1">
            <a:spLocks noChangeArrowheads="1"/>
          </p:cNvSpPr>
          <p:nvPr/>
        </p:nvSpPr>
        <p:spPr bwMode="auto">
          <a:xfrm>
            <a:off x="120650" y="1035050"/>
            <a:ext cx="4522788"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10"/>
              </a:buBlip>
            </a:pPr>
            <a:r>
              <a:rPr lang="en-US" altLang="zh-CN" b="1">
                <a:solidFill>
                  <a:schemeClr val="bg1"/>
                </a:solidFill>
              </a:rPr>
              <a:t>    </a:t>
            </a:r>
            <a:r>
              <a:rPr lang="zh-CN" altLang="en-US" b="1">
                <a:solidFill>
                  <a:schemeClr val="bg1"/>
                </a:solidFill>
                <a:latin typeface="Times New Roman" panose="02020603050405020304" pitchFamily="18" charset="0"/>
                <a:ea typeface="楷体_GB2312" pitchFamily="49" charset="-122"/>
              </a:rPr>
              <a:t>媒质</a:t>
            </a:r>
            <a:r>
              <a:rPr lang="en-US" altLang="zh-CN" b="1">
                <a:solidFill>
                  <a:schemeClr val="bg1"/>
                </a:solidFill>
                <a:latin typeface="Times New Roman" panose="02020603050405020304" pitchFamily="18" charset="0"/>
                <a:ea typeface="楷体_GB2312" pitchFamily="49" charset="-122"/>
              </a:rPr>
              <a:t>1</a:t>
            </a:r>
            <a:r>
              <a:rPr lang="zh-CN" altLang="en-US" b="1">
                <a:solidFill>
                  <a:schemeClr val="bg1"/>
                </a:solidFill>
                <a:latin typeface="Times New Roman" panose="02020603050405020304" pitchFamily="18" charset="0"/>
                <a:ea typeface="楷体_GB2312" pitchFamily="49" charset="-122"/>
              </a:rPr>
              <a:t>中的合成波是</a:t>
            </a:r>
            <a:r>
              <a:rPr lang="zh-CN" altLang="en-US" b="1">
                <a:solidFill>
                  <a:srgbClr val="FFBDDE"/>
                </a:solidFill>
                <a:latin typeface="Times New Roman" panose="02020603050405020304" pitchFamily="18" charset="0"/>
                <a:ea typeface="楷体_GB2312" pitchFamily="49" charset="-122"/>
              </a:rPr>
              <a:t>驻波</a:t>
            </a:r>
            <a:r>
              <a:rPr lang="zh-CN" altLang="en-US" b="1">
                <a:solidFill>
                  <a:schemeClr val="bg1"/>
                </a:solidFill>
                <a:latin typeface="Times New Roman" panose="02020603050405020304" pitchFamily="18" charset="0"/>
                <a:ea typeface="楷体_GB2312" pitchFamily="49" charset="-122"/>
              </a:rPr>
              <a:t>。</a:t>
            </a:r>
          </a:p>
          <a:p>
            <a:pPr algn="just" eaLnBrk="1" hangingPunct="1">
              <a:lnSpc>
                <a:spcPct val="130000"/>
              </a:lnSpc>
            </a:pPr>
            <a:r>
              <a:rPr lang="zh-CN" altLang="en-US" b="1">
                <a:solidFill>
                  <a:schemeClr val="bg1"/>
                </a:solidFill>
                <a:latin typeface="Times New Roman" panose="02020603050405020304" pitchFamily="18" charset="0"/>
                <a:ea typeface="楷体_GB2312" pitchFamily="49" charset="-122"/>
              </a:rPr>
              <a:t>       电场振幅的最大值为</a:t>
            </a:r>
            <a:r>
              <a:rPr lang="en-US" altLang="zh-CN" b="1">
                <a:solidFill>
                  <a:schemeClr val="bg1"/>
                </a:solidFill>
                <a:latin typeface="Times New Roman" panose="02020603050405020304" pitchFamily="18" charset="0"/>
                <a:ea typeface="楷体_GB2312" pitchFamily="49" charset="-122"/>
              </a:rPr>
              <a:t>2</a:t>
            </a:r>
            <a:r>
              <a:rPr lang="en-US" altLang="zh-CN" b="1" i="1">
                <a:solidFill>
                  <a:schemeClr val="bg1"/>
                </a:solidFill>
                <a:latin typeface="Times New Roman" panose="02020603050405020304" pitchFamily="18" charset="0"/>
                <a:ea typeface="楷体_GB2312" pitchFamily="49" charset="-122"/>
              </a:rPr>
              <a:t>E</a:t>
            </a:r>
            <a:r>
              <a:rPr lang="en-US" altLang="zh-CN" b="1" baseline="-25000">
                <a:solidFill>
                  <a:schemeClr val="bg1"/>
                </a:solidFill>
                <a:latin typeface="Times New Roman" panose="02020603050405020304" pitchFamily="18" charset="0"/>
                <a:ea typeface="楷体_GB2312" pitchFamily="49" charset="-122"/>
              </a:rPr>
              <a:t>im</a:t>
            </a:r>
            <a:r>
              <a:rPr lang="zh-CN" altLang="en-US" b="1">
                <a:solidFill>
                  <a:schemeClr val="bg1"/>
                </a:solidFill>
                <a:latin typeface="Times New Roman" panose="02020603050405020304" pitchFamily="18" charset="0"/>
                <a:ea typeface="楷体_GB2312" pitchFamily="49" charset="-122"/>
              </a:rPr>
              <a:t>，</a:t>
            </a:r>
          </a:p>
          <a:p>
            <a:pPr algn="just" eaLnBrk="1" hangingPunct="1">
              <a:lnSpc>
                <a:spcPct val="130000"/>
              </a:lnSpc>
            </a:pPr>
            <a:r>
              <a:rPr lang="zh-CN" altLang="en-US" b="1">
                <a:solidFill>
                  <a:schemeClr val="bg1"/>
                </a:solidFill>
                <a:latin typeface="Times New Roman" panose="02020603050405020304" pitchFamily="18" charset="0"/>
                <a:ea typeface="楷体_GB2312" pitchFamily="49" charset="-122"/>
              </a:rPr>
              <a:t>       最小值为</a:t>
            </a:r>
            <a:r>
              <a:rPr lang="en-US" altLang="zh-CN" b="1">
                <a:solidFill>
                  <a:schemeClr val="bg1"/>
                </a:solidFill>
                <a:latin typeface="Times New Roman" panose="02020603050405020304" pitchFamily="18" charset="0"/>
                <a:ea typeface="楷体_GB2312" pitchFamily="49" charset="-122"/>
              </a:rPr>
              <a:t>0 </a:t>
            </a:r>
            <a:r>
              <a:rPr lang="zh-CN" altLang="en-US" b="1">
                <a:solidFill>
                  <a:schemeClr val="bg1"/>
                </a:solidFill>
                <a:latin typeface="Times New Roman" panose="02020603050405020304" pitchFamily="18" charset="0"/>
                <a:ea typeface="楷体_GB2312" pitchFamily="49" charset="-122"/>
              </a:rPr>
              <a:t>；磁场振幅的最</a:t>
            </a:r>
          </a:p>
          <a:p>
            <a:pPr algn="just" eaLnBrk="1" hangingPunct="1">
              <a:lnSpc>
                <a:spcPct val="130000"/>
              </a:lnSpc>
            </a:pPr>
            <a:r>
              <a:rPr lang="zh-CN" altLang="en-US" b="1">
                <a:solidFill>
                  <a:schemeClr val="bg1"/>
                </a:solidFill>
                <a:latin typeface="Times New Roman" panose="02020603050405020304" pitchFamily="18" charset="0"/>
                <a:ea typeface="楷体_GB2312" pitchFamily="49" charset="-122"/>
              </a:rPr>
              <a:t>       大值为</a:t>
            </a:r>
            <a:r>
              <a:rPr lang="en-US" altLang="zh-CN" b="1">
                <a:solidFill>
                  <a:schemeClr val="bg1"/>
                </a:solidFill>
                <a:latin typeface="Times New Roman" panose="02020603050405020304" pitchFamily="18" charset="0"/>
              </a:rPr>
              <a:t>2</a:t>
            </a:r>
            <a:r>
              <a:rPr lang="en-US" altLang="zh-CN" b="1" i="1">
                <a:solidFill>
                  <a:schemeClr val="bg1"/>
                </a:solidFill>
                <a:latin typeface="Times New Roman" panose="02020603050405020304" pitchFamily="18" charset="0"/>
              </a:rPr>
              <a:t>E</a:t>
            </a:r>
            <a:r>
              <a:rPr lang="en-US" altLang="zh-CN" b="1" baseline="-25000">
                <a:solidFill>
                  <a:schemeClr val="bg1"/>
                </a:solidFill>
                <a:latin typeface="Times New Roman" panose="02020603050405020304" pitchFamily="18" charset="0"/>
              </a:rPr>
              <a:t>im</a:t>
            </a:r>
            <a:r>
              <a:rPr lang="en-US" altLang="zh-CN" b="1">
                <a:solidFill>
                  <a:schemeClr val="bg1"/>
                </a:solidFill>
                <a:latin typeface="Times New Roman" panose="02020603050405020304" pitchFamily="18" charset="0"/>
              </a:rPr>
              <a:t> /</a:t>
            </a:r>
            <a:r>
              <a:rPr lang="el-GR" altLang="zh-CN" b="1" i="1">
                <a:solidFill>
                  <a:schemeClr val="bg1"/>
                </a:solidFill>
                <a:latin typeface="Times New Roman" panose="02020603050405020304" pitchFamily="18" charset="0"/>
                <a:ea typeface="楷体_GB2312" pitchFamily="49" charset="-122"/>
              </a:rPr>
              <a:t>η</a:t>
            </a:r>
            <a:r>
              <a:rPr lang="en-US" altLang="zh-CN" b="1" baseline="-25000">
                <a:solidFill>
                  <a:schemeClr val="bg1"/>
                </a:solidFill>
                <a:latin typeface="Times New Roman" panose="02020603050405020304" pitchFamily="18" charset="0"/>
                <a:ea typeface="楷体_GB2312" pitchFamily="49" charset="-122"/>
              </a:rPr>
              <a:t>1</a:t>
            </a:r>
            <a:r>
              <a:rPr lang="zh-CN" altLang="en-US" b="1">
                <a:solidFill>
                  <a:schemeClr val="bg1"/>
                </a:solidFill>
                <a:latin typeface="Times New Roman" panose="02020603050405020304" pitchFamily="18" charset="0"/>
                <a:ea typeface="楷体_GB2312" pitchFamily="49" charset="-122"/>
              </a:rPr>
              <a:t>，最小值也</a:t>
            </a:r>
          </a:p>
          <a:p>
            <a:pPr algn="just" eaLnBrk="1" hangingPunct="1">
              <a:lnSpc>
                <a:spcPct val="130000"/>
              </a:lnSpc>
            </a:pPr>
            <a:r>
              <a:rPr lang="zh-CN" altLang="en-US" b="1">
                <a:solidFill>
                  <a:schemeClr val="bg1"/>
                </a:solidFill>
                <a:latin typeface="Times New Roman" panose="02020603050405020304" pitchFamily="18" charset="0"/>
                <a:ea typeface="楷体_GB2312" pitchFamily="49" charset="-122"/>
              </a:rPr>
              <a:t>       为</a:t>
            </a:r>
            <a:r>
              <a:rPr lang="en-US" altLang="zh-CN" b="1">
                <a:solidFill>
                  <a:schemeClr val="bg1"/>
                </a:solidFill>
                <a:latin typeface="Times New Roman" panose="02020603050405020304" pitchFamily="18" charset="0"/>
                <a:ea typeface="楷体_GB2312" pitchFamily="49" charset="-122"/>
              </a:rPr>
              <a:t>0</a:t>
            </a:r>
            <a:r>
              <a:rPr lang="zh-CN" altLang="en-US" b="1">
                <a:solidFill>
                  <a:schemeClr val="bg1"/>
                </a:solidFill>
                <a:latin typeface="Times New Roman" panose="02020603050405020304" pitchFamily="18" charset="0"/>
                <a:ea typeface="楷体_GB2312" pitchFamily="49" charset="-122"/>
              </a:rPr>
              <a:t>。</a:t>
            </a:r>
          </a:p>
        </p:txBody>
      </p:sp>
      <p:grpSp>
        <p:nvGrpSpPr>
          <p:cNvPr id="643176" name="Group 104">
            <a:extLst>
              <a:ext uri="{FF2B5EF4-FFF2-40B4-BE49-F238E27FC236}">
                <a16:creationId xmlns:a16="http://schemas.microsoft.com/office/drawing/2014/main" id="{869859B0-ADDF-5434-ADA3-8B81C22F95BB}"/>
              </a:ext>
            </a:extLst>
          </p:cNvPr>
          <p:cNvGrpSpPr>
            <a:grpSpLocks/>
          </p:cNvGrpSpPr>
          <p:nvPr/>
        </p:nvGrpSpPr>
        <p:grpSpPr bwMode="auto">
          <a:xfrm>
            <a:off x="0" y="3573463"/>
            <a:ext cx="6237288" cy="568325"/>
            <a:chOff x="31" y="1207"/>
            <a:chExt cx="3929" cy="358"/>
          </a:xfrm>
        </p:grpSpPr>
        <p:graphicFrame>
          <p:nvGraphicFramePr>
            <p:cNvPr id="29714" name="Object 58">
              <a:extLst>
                <a:ext uri="{FF2B5EF4-FFF2-40B4-BE49-F238E27FC236}">
                  <a16:creationId xmlns:a16="http://schemas.microsoft.com/office/drawing/2014/main" id="{5187D47A-7B61-CA86-1E9F-A726FECAD43E}"/>
                </a:ext>
              </a:extLst>
            </p:cNvPr>
            <p:cNvGraphicFramePr>
              <a:graphicFrameLocks noChangeAspect="1"/>
            </p:cNvGraphicFramePr>
            <p:nvPr/>
          </p:nvGraphicFramePr>
          <p:xfrm>
            <a:off x="1528" y="1252"/>
            <a:ext cx="521" cy="313"/>
          </p:xfrm>
          <a:graphic>
            <a:graphicData uri="http://schemas.openxmlformats.org/presentationml/2006/ole">
              <mc:AlternateContent xmlns:mc="http://schemas.openxmlformats.org/markup-compatibility/2006">
                <mc:Choice xmlns:v="urn:schemas-microsoft-com:vml" Requires="v">
                  <p:oleObj r:id="rId11" imgW="291240" imgH="137520" progId="Equation.DSMT4">
                    <p:embed/>
                  </p:oleObj>
                </mc:Choice>
                <mc:Fallback>
                  <p:oleObj r:id="rId11" imgW="291240" imgH="137520" progId="Equation.DSMT4">
                    <p:embed/>
                    <p:pic>
                      <p:nvPicPr>
                        <p:cNvPr id="0" name="Object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8" y="1252"/>
                          <a:ext cx="521"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15" name="Text Box 90">
              <a:extLst>
                <a:ext uri="{FF2B5EF4-FFF2-40B4-BE49-F238E27FC236}">
                  <a16:creationId xmlns:a16="http://schemas.microsoft.com/office/drawing/2014/main" id="{AD4A1E44-BC45-35D9-CB7A-1E113508D98B}"/>
                </a:ext>
              </a:extLst>
            </p:cNvPr>
            <p:cNvSpPr txBox="1">
              <a:spLocks noChangeArrowheads="1"/>
            </p:cNvSpPr>
            <p:nvPr/>
          </p:nvSpPr>
          <p:spPr bwMode="auto">
            <a:xfrm>
              <a:off x="31" y="1207"/>
              <a:ext cx="392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10"/>
                </a:buBlip>
              </a:pPr>
              <a:r>
                <a:rPr lang="en-US" altLang="zh-CN" b="1">
                  <a:solidFill>
                    <a:schemeClr val="bg1"/>
                  </a:solidFill>
                  <a:latin typeface="Times New Roman" panose="02020603050405020304" pitchFamily="18" charset="0"/>
                </a:rPr>
                <a:t>    </a:t>
              </a:r>
              <a:r>
                <a:rPr lang="zh-CN" altLang="en-US" b="1">
                  <a:solidFill>
                    <a:schemeClr val="bg1"/>
                  </a:solidFill>
                  <a:latin typeface="Times New Roman" panose="02020603050405020304" pitchFamily="18" charset="0"/>
                  <a:ea typeface="楷体_GB2312" pitchFamily="49" charset="-122"/>
                </a:rPr>
                <a:t>电场波节点（          的最小值的位置）</a:t>
              </a:r>
            </a:p>
          </p:txBody>
        </p:sp>
      </p:grpSp>
      <p:grpSp>
        <p:nvGrpSpPr>
          <p:cNvPr id="643177" name="Group 105">
            <a:extLst>
              <a:ext uri="{FF2B5EF4-FFF2-40B4-BE49-F238E27FC236}">
                <a16:creationId xmlns:a16="http://schemas.microsoft.com/office/drawing/2014/main" id="{B1FA1983-341F-5BA6-6A72-DC974836DF7A}"/>
              </a:ext>
            </a:extLst>
          </p:cNvPr>
          <p:cNvGrpSpPr>
            <a:grpSpLocks/>
          </p:cNvGrpSpPr>
          <p:nvPr/>
        </p:nvGrpSpPr>
        <p:grpSpPr bwMode="auto">
          <a:xfrm>
            <a:off x="6350" y="4948238"/>
            <a:ext cx="6624638" cy="593725"/>
            <a:chOff x="68" y="1888"/>
            <a:chExt cx="4173" cy="374"/>
          </a:xfrm>
        </p:grpSpPr>
        <p:sp>
          <p:nvSpPr>
            <p:cNvPr id="29712" name="Text Box 91">
              <a:extLst>
                <a:ext uri="{FF2B5EF4-FFF2-40B4-BE49-F238E27FC236}">
                  <a16:creationId xmlns:a16="http://schemas.microsoft.com/office/drawing/2014/main" id="{82E11F26-6BBC-FCDD-2C79-1E54B9B79E45}"/>
                </a:ext>
              </a:extLst>
            </p:cNvPr>
            <p:cNvSpPr txBox="1">
              <a:spLocks noChangeArrowheads="1"/>
            </p:cNvSpPr>
            <p:nvPr/>
          </p:nvSpPr>
          <p:spPr bwMode="auto">
            <a:xfrm>
              <a:off x="68" y="1888"/>
              <a:ext cx="4173"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10"/>
                </a:buBlip>
              </a:pPr>
              <a:r>
                <a:rPr lang="en-US" altLang="zh-CN" b="1">
                  <a:solidFill>
                    <a:schemeClr val="bg1"/>
                  </a:solidFill>
                </a:rPr>
                <a:t>   </a:t>
              </a:r>
              <a:r>
                <a:rPr lang="zh-CN" altLang="en-US" b="1">
                  <a:solidFill>
                    <a:schemeClr val="bg1"/>
                  </a:solidFill>
                  <a:latin typeface="Times New Roman" panose="02020603050405020304" pitchFamily="18" charset="0"/>
                  <a:ea typeface="楷体_GB2312" pitchFamily="49" charset="-122"/>
                </a:rPr>
                <a:t>电场波腹点（          的最大值的位置）</a:t>
              </a:r>
            </a:p>
          </p:txBody>
        </p:sp>
        <p:graphicFrame>
          <p:nvGraphicFramePr>
            <p:cNvPr id="29713" name="Object 96">
              <a:extLst>
                <a:ext uri="{FF2B5EF4-FFF2-40B4-BE49-F238E27FC236}">
                  <a16:creationId xmlns:a16="http://schemas.microsoft.com/office/drawing/2014/main" id="{268FE165-65F8-21F8-0923-6DF9454EBA7E}"/>
                </a:ext>
              </a:extLst>
            </p:cNvPr>
            <p:cNvGraphicFramePr>
              <a:graphicFrameLocks noChangeAspect="1"/>
            </p:cNvGraphicFramePr>
            <p:nvPr/>
          </p:nvGraphicFramePr>
          <p:xfrm>
            <a:off x="1526" y="1917"/>
            <a:ext cx="506" cy="345"/>
          </p:xfrm>
          <a:graphic>
            <a:graphicData uri="http://schemas.openxmlformats.org/presentationml/2006/ole">
              <mc:AlternateContent xmlns:mc="http://schemas.openxmlformats.org/markup-compatibility/2006">
                <mc:Choice xmlns:v="urn:schemas-microsoft-com:vml" Requires="v">
                  <p:oleObj r:id="rId13" imgW="280080" imgH="159480" progId="Equation.DSMT4">
                    <p:embed/>
                  </p:oleObj>
                </mc:Choice>
                <mc:Fallback>
                  <p:oleObj r:id="rId13" imgW="280080" imgH="159480" progId="Equation.DSMT4">
                    <p:embed/>
                    <p:pic>
                      <p:nvPicPr>
                        <p:cNvPr id="0" name="Object 9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6" y="1917"/>
                          <a:ext cx="506"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643552" name="AutoShape 480">
            <a:extLst>
              <a:ext uri="{FF2B5EF4-FFF2-40B4-BE49-F238E27FC236}">
                <a16:creationId xmlns:a16="http://schemas.microsoft.com/office/drawing/2014/main" id="{4F58D912-C230-885E-0FAB-D9C90C7E41FB}"/>
              </a:ext>
            </a:extLst>
          </p:cNvPr>
          <p:cNvSpPr>
            <a:spLocks noChangeArrowheads="1"/>
          </p:cNvSpPr>
          <p:nvPr/>
        </p:nvSpPr>
        <p:spPr bwMode="auto">
          <a:xfrm>
            <a:off x="3836988" y="4410075"/>
            <a:ext cx="720725" cy="287338"/>
          </a:xfrm>
          <a:prstGeom prst="rightArrow">
            <a:avLst>
              <a:gd name="adj1" fmla="val 50000"/>
              <a:gd name="adj2" fmla="val 62661"/>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643553" name="AutoShape 481">
            <a:extLst>
              <a:ext uri="{FF2B5EF4-FFF2-40B4-BE49-F238E27FC236}">
                <a16:creationId xmlns:a16="http://schemas.microsoft.com/office/drawing/2014/main" id="{1F2EE1D2-25FC-040F-A330-AF0669BE4E68}"/>
              </a:ext>
            </a:extLst>
          </p:cNvPr>
          <p:cNvSpPr>
            <a:spLocks noChangeArrowheads="1"/>
          </p:cNvSpPr>
          <p:nvPr/>
        </p:nvSpPr>
        <p:spPr bwMode="auto">
          <a:xfrm>
            <a:off x="3924300" y="5878513"/>
            <a:ext cx="720725" cy="287337"/>
          </a:xfrm>
          <a:prstGeom prst="rightArrow">
            <a:avLst>
              <a:gd name="adj1" fmla="val 50000"/>
              <a:gd name="adj2" fmla="val 62661"/>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pic>
        <p:nvPicPr>
          <p:cNvPr id="643554" name="Picture 482" descr="63">
            <a:extLst>
              <a:ext uri="{FF2B5EF4-FFF2-40B4-BE49-F238E27FC236}">
                <a16:creationId xmlns:a16="http://schemas.microsoft.com/office/drawing/2014/main" id="{2282B7A2-63E9-CDF6-7210-12361C758A3B}"/>
              </a:ext>
            </a:extLst>
          </p:cNvPr>
          <p:cNvPicPr>
            <a:picLocks noGrp="1" noChangeAspect="1" noChangeArrowheads="1"/>
          </p:cNvPicPr>
          <p:nvPr>
            <p:ph/>
          </p:nvPr>
        </p:nvPicPr>
        <p:blipFill>
          <a:blip r:embed="rId15">
            <a:extLst>
              <a:ext uri="{28A0092B-C50C-407E-A947-70E740481C1C}">
                <a14:useLocalDpi xmlns:a14="http://schemas.microsoft.com/office/drawing/2010/main" val="0"/>
              </a:ext>
            </a:extLst>
          </a:blip>
          <a:srcRect/>
          <a:stretch>
            <a:fillRect/>
          </a:stretch>
        </p:blipFill>
        <p:spPr bwMode="auto">
          <a:xfrm>
            <a:off x="4787900" y="804863"/>
            <a:ext cx="4171950" cy="2552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711" name="Object 12">
            <a:extLst>
              <a:ext uri="{FF2B5EF4-FFF2-40B4-BE49-F238E27FC236}">
                <a16:creationId xmlns:a16="http://schemas.microsoft.com/office/drawing/2014/main" id="{D93CE782-875C-28A6-F026-3CB2EFF4214F}"/>
              </a:ext>
            </a:extLst>
          </p:cNvPr>
          <p:cNvGraphicFramePr>
            <a:graphicFrameLocks noChangeAspect="1"/>
          </p:cNvGraphicFramePr>
          <p:nvPr/>
        </p:nvGraphicFramePr>
        <p:xfrm>
          <a:off x="1258888" y="5805488"/>
          <a:ext cx="2495550" cy="412750"/>
        </p:xfrm>
        <a:graphic>
          <a:graphicData uri="http://schemas.openxmlformats.org/presentationml/2006/ole">
            <mc:AlternateContent xmlns:mc="http://schemas.openxmlformats.org/markup-compatibility/2006">
              <mc:Choice xmlns:v="urn:schemas-microsoft-com:vml" Requires="v">
                <p:oleObj r:id="rId16" imgW="1159200" imgH="159480" progId="Equation.3">
                  <p:embed/>
                </p:oleObj>
              </mc:Choice>
              <mc:Fallback>
                <p:oleObj r:id="rId16" imgW="1159200" imgH="159480" progId="Equation.3">
                  <p:embed/>
                  <p:pic>
                    <p:nvPicPr>
                      <p:cNvPr id="0"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58888" y="5805488"/>
                        <a:ext cx="24955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43114"/>
                                        </p:tgtEl>
                                        <p:attrNameLst>
                                          <p:attrName>style.visibility</p:attrName>
                                        </p:attrNameLst>
                                      </p:cBhvr>
                                      <p:to>
                                        <p:strVal val="visible"/>
                                      </p:to>
                                    </p:set>
                                    <p:animEffect transition="in" filter="wipe(up)">
                                      <p:cBhvr>
                                        <p:cTn id="7" dur="2000"/>
                                        <p:tgtEl>
                                          <p:spTgt spid="643114"/>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643554"/>
                                        </p:tgtEl>
                                        <p:attrNameLst>
                                          <p:attrName>style.visibility</p:attrName>
                                        </p:attrNameLst>
                                      </p:cBhvr>
                                      <p:to>
                                        <p:strVal val="visible"/>
                                      </p:to>
                                    </p:set>
                                    <p:animEffect transition="in" filter="fade">
                                      <p:cBhvr>
                                        <p:cTn id="11" dur="2000"/>
                                        <p:tgtEl>
                                          <p:spTgt spid="64355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643161">
                                            <p:txEl>
                                              <p:pRg st="0" end="0"/>
                                            </p:txEl>
                                          </p:spTgt>
                                        </p:tgtEl>
                                        <p:attrNameLst>
                                          <p:attrName>style.visibility</p:attrName>
                                        </p:attrNameLst>
                                      </p:cBhvr>
                                      <p:to>
                                        <p:strVal val="visible"/>
                                      </p:to>
                                    </p:set>
                                    <p:animEffect transition="in" filter="wipe(up)">
                                      <p:cBhvr>
                                        <p:cTn id="16" dur="2000"/>
                                        <p:tgtEl>
                                          <p:spTgt spid="643161">
                                            <p:txEl>
                                              <p:pRg st="0" end="0"/>
                                            </p:txEl>
                                          </p:spTgt>
                                        </p:tgtEl>
                                      </p:cBhvr>
                                    </p:animEffect>
                                  </p:childTnLst>
                                </p:cTn>
                              </p:par>
                            </p:childTnLst>
                          </p:cTn>
                        </p:par>
                        <p:par>
                          <p:cTn id="17" fill="hold" nodeType="afterGroup">
                            <p:stCondLst>
                              <p:cond delay="2000"/>
                            </p:stCondLst>
                            <p:childTnLst>
                              <p:par>
                                <p:cTn id="18" presetID="22" presetClass="entr" presetSubtype="1" fill="hold" nodeType="afterEffect">
                                  <p:stCondLst>
                                    <p:cond delay="0"/>
                                  </p:stCondLst>
                                  <p:childTnLst>
                                    <p:set>
                                      <p:cBhvr>
                                        <p:cTn id="19" dur="1" fill="hold">
                                          <p:stCondLst>
                                            <p:cond delay="0"/>
                                          </p:stCondLst>
                                        </p:cTn>
                                        <p:tgtEl>
                                          <p:spTgt spid="643161">
                                            <p:txEl>
                                              <p:pRg st="1" end="1"/>
                                            </p:txEl>
                                          </p:spTgt>
                                        </p:tgtEl>
                                        <p:attrNameLst>
                                          <p:attrName>style.visibility</p:attrName>
                                        </p:attrNameLst>
                                      </p:cBhvr>
                                      <p:to>
                                        <p:strVal val="visible"/>
                                      </p:to>
                                    </p:set>
                                    <p:animEffect transition="in" filter="wipe(up)">
                                      <p:cBhvr>
                                        <p:cTn id="20" dur="2000"/>
                                        <p:tgtEl>
                                          <p:spTgt spid="643161">
                                            <p:txEl>
                                              <p:pRg st="1" end="1"/>
                                            </p:txEl>
                                          </p:spTgt>
                                        </p:tgtEl>
                                      </p:cBhvr>
                                    </p:animEffect>
                                  </p:childTnLst>
                                </p:cTn>
                              </p:par>
                            </p:childTnLst>
                          </p:cTn>
                        </p:par>
                        <p:par>
                          <p:cTn id="21" fill="hold" nodeType="afterGroup">
                            <p:stCondLst>
                              <p:cond delay="4000"/>
                            </p:stCondLst>
                            <p:childTnLst>
                              <p:par>
                                <p:cTn id="22" presetID="22" presetClass="entr" presetSubtype="1" fill="hold" nodeType="afterEffect">
                                  <p:stCondLst>
                                    <p:cond delay="0"/>
                                  </p:stCondLst>
                                  <p:childTnLst>
                                    <p:set>
                                      <p:cBhvr>
                                        <p:cTn id="23" dur="1" fill="hold">
                                          <p:stCondLst>
                                            <p:cond delay="0"/>
                                          </p:stCondLst>
                                        </p:cTn>
                                        <p:tgtEl>
                                          <p:spTgt spid="643161">
                                            <p:txEl>
                                              <p:pRg st="2" end="2"/>
                                            </p:txEl>
                                          </p:spTgt>
                                        </p:tgtEl>
                                        <p:attrNameLst>
                                          <p:attrName>style.visibility</p:attrName>
                                        </p:attrNameLst>
                                      </p:cBhvr>
                                      <p:to>
                                        <p:strVal val="visible"/>
                                      </p:to>
                                    </p:set>
                                    <p:animEffect transition="in" filter="wipe(up)">
                                      <p:cBhvr>
                                        <p:cTn id="24" dur="2000"/>
                                        <p:tgtEl>
                                          <p:spTgt spid="643161">
                                            <p:txEl>
                                              <p:pRg st="2" end="2"/>
                                            </p:txEl>
                                          </p:spTgt>
                                        </p:tgtEl>
                                      </p:cBhvr>
                                    </p:animEffect>
                                  </p:childTnLst>
                                </p:cTn>
                              </p:par>
                            </p:childTnLst>
                          </p:cTn>
                        </p:par>
                        <p:par>
                          <p:cTn id="25" fill="hold" nodeType="afterGroup">
                            <p:stCondLst>
                              <p:cond delay="6000"/>
                            </p:stCondLst>
                            <p:childTnLst>
                              <p:par>
                                <p:cTn id="26" presetID="22" presetClass="entr" presetSubtype="1" fill="hold" nodeType="afterEffect">
                                  <p:stCondLst>
                                    <p:cond delay="0"/>
                                  </p:stCondLst>
                                  <p:childTnLst>
                                    <p:set>
                                      <p:cBhvr>
                                        <p:cTn id="27" dur="1" fill="hold">
                                          <p:stCondLst>
                                            <p:cond delay="0"/>
                                          </p:stCondLst>
                                        </p:cTn>
                                        <p:tgtEl>
                                          <p:spTgt spid="643161">
                                            <p:txEl>
                                              <p:pRg st="3" end="3"/>
                                            </p:txEl>
                                          </p:spTgt>
                                        </p:tgtEl>
                                        <p:attrNameLst>
                                          <p:attrName>style.visibility</p:attrName>
                                        </p:attrNameLst>
                                      </p:cBhvr>
                                      <p:to>
                                        <p:strVal val="visible"/>
                                      </p:to>
                                    </p:set>
                                    <p:animEffect transition="in" filter="wipe(up)">
                                      <p:cBhvr>
                                        <p:cTn id="28" dur="2000"/>
                                        <p:tgtEl>
                                          <p:spTgt spid="643161">
                                            <p:txEl>
                                              <p:pRg st="3" end="3"/>
                                            </p:txEl>
                                          </p:spTgt>
                                        </p:tgtEl>
                                      </p:cBhvr>
                                    </p:animEffect>
                                  </p:childTnLst>
                                </p:cTn>
                              </p:par>
                            </p:childTnLst>
                          </p:cTn>
                        </p:par>
                        <p:par>
                          <p:cTn id="29" fill="hold" nodeType="afterGroup">
                            <p:stCondLst>
                              <p:cond delay="8000"/>
                            </p:stCondLst>
                            <p:childTnLst>
                              <p:par>
                                <p:cTn id="30" presetID="22" presetClass="entr" presetSubtype="1" fill="hold" nodeType="afterEffect">
                                  <p:stCondLst>
                                    <p:cond delay="0"/>
                                  </p:stCondLst>
                                  <p:childTnLst>
                                    <p:set>
                                      <p:cBhvr>
                                        <p:cTn id="31" dur="1" fill="hold">
                                          <p:stCondLst>
                                            <p:cond delay="0"/>
                                          </p:stCondLst>
                                        </p:cTn>
                                        <p:tgtEl>
                                          <p:spTgt spid="643161">
                                            <p:txEl>
                                              <p:pRg st="4" end="4"/>
                                            </p:txEl>
                                          </p:spTgt>
                                        </p:tgtEl>
                                        <p:attrNameLst>
                                          <p:attrName>style.visibility</p:attrName>
                                        </p:attrNameLst>
                                      </p:cBhvr>
                                      <p:to>
                                        <p:strVal val="visible"/>
                                      </p:to>
                                    </p:set>
                                    <p:animEffect transition="in" filter="wipe(up)">
                                      <p:cBhvr>
                                        <p:cTn id="32" dur="2000"/>
                                        <p:tgtEl>
                                          <p:spTgt spid="64316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43176"/>
                                        </p:tgtEl>
                                        <p:attrNameLst>
                                          <p:attrName>style.visibility</p:attrName>
                                        </p:attrNameLst>
                                      </p:cBhvr>
                                      <p:to>
                                        <p:strVal val="visible"/>
                                      </p:to>
                                    </p:set>
                                    <p:animEffect transition="in" filter="wipe(up)">
                                      <p:cBhvr>
                                        <p:cTn id="37" dur="2000"/>
                                        <p:tgtEl>
                                          <p:spTgt spid="643176"/>
                                        </p:tgtEl>
                                      </p:cBhvr>
                                    </p:animEffect>
                                  </p:childTnLst>
                                </p:cTn>
                              </p:par>
                            </p:childTnLst>
                          </p:cTn>
                        </p:par>
                        <p:par>
                          <p:cTn id="38" fill="hold" nodeType="afterGroup">
                            <p:stCondLst>
                              <p:cond delay="2000"/>
                            </p:stCondLst>
                            <p:childTnLst>
                              <p:par>
                                <p:cTn id="39" presetID="22" presetClass="entr" presetSubtype="1" fill="hold" nodeType="afterEffect">
                                  <p:stCondLst>
                                    <p:cond delay="0"/>
                                  </p:stCondLst>
                                  <p:childTnLst>
                                    <p:set>
                                      <p:cBhvr>
                                        <p:cTn id="40" dur="1" fill="hold">
                                          <p:stCondLst>
                                            <p:cond delay="0"/>
                                          </p:stCondLst>
                                        </p:cTn>
                                        <p:tgtEl>
                                          <p:spTgt spid="643129"/>
                                        </p:tgtEl>
                                        <p:attrNameLst>
                                          <p:attrName>style.visibility</p:attrName>
                                        </p:attrNameLst>
                                      </p:cBhvr>
                                      <p:to>
                                        <p:strVal val="visible"/>
                                      </p:to>
                                    </p:set>
                                    <p:animEffect transition="in" filter="wipe(up)">
                                      <p:cBhvr>
                                        <p:cTn id="41" dur="2000"/>
                                        <p:tgtEl>
                                          <p:spTgt spid="64312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643552"/>
                                        </p:tgtEl>
                                        <p:attrNameLst>
                                          <p:attrName>style.visibility</p:attrName>
                                        </p:attrNameLst>
                                      </p:cBhvr>
                                      <p:to>
                                        <p:strVal val="visible"/>
                                      </p:to>
                                    </p:set>
                                    <p:animEffect transition="in" filter="wipe(left)">
                                      <p:cBhvr>
                                        <p:cTn id="46" dur="500"/>
                                        <p:tgtEl>
                                          <p:spTgt spid="643552"/>
                                        </p:tgtEl>
                                      </p:cBhvr>
                                    </p:animEffect>
                                  </p:childTnLst>
                                </p:cTn>
                              </p:par>
                            </p:childTnLst>
                          </p:cTn>
                        </p:par>
                        <p:par>
                          <p:cTn id="47" fill="hold" nodeType="afterGroup">
                            <p:stCondLst>
                              <p:cond delay="500"/>
                            </p:stCondLst>
                            <p:childTnLst>
                              <p:par>
                                <p:cTn id="48" presetID="22" presetClass="entr" presetSubtype="1" fill="hold" nodeType="afterEffect">
                                  <p:stCondLst>
                                    <p:cond delay="0"/>
                                  </p:stCondLst>
                                  <p:childTnLst>
                                    <p:set>
                                      <p:cBhvr>
                                        <p:cTn id="49" dur="1" fill="hold">
                                          <p:stCondLst>
                                            <p:cond delay="0"/>
                                          </p:stCondLst>
                                        </p:cTn>
                                        <p:tgtEl>
                                          <p:spTgt spid="643127"/>
                                        </p:tgtEl>
                                        <p:attrNameLst>
                                          <p:attrName>style.visibility</p:attrName>
                                        </p:attrNameLst>
                                      </p:cBhvr>
                                      <p:to>
                                        <p:strVal val="visible"/>
                                      </p:to>
                                    </p:set>
                                    <p:animEffect transition="in" filter="wipe(up)">
                                      <p:cBhvr>
                                        <p:cTn id="50" dur="2000"/>
                                        <p:tgtEl>
                                          <p:spTgt spid="643127"/>
                                        </p:tgtEl>
                                      </p:cBhvr>
                                    </p:animEffect>
                                  </p:childTnLst>
                                </p:cTn>
                              </p:par>
                            </p:childTnLst>
                          </p:cTn>
                        </p:par>
                        <p:par>
                          <p:cTn id="51" fill="hold" nodeType="afterGroup">
                            <p:stCondLst>
                              <p:cond delay="2500"/>
                            </p:stCondLst>
                            <p:childTnLst>
                              <p:par>
                                <p:cTn id="52" presetID="22" presetClass="entr" presetSubtype="1" fill="hold" nodeType="afterEffect">
                                  <p:stCondLst>
                                    <p:cond delay="0"/>
                                  </p:stCondLst>
                                  <p:childTnLst>
                                    <p:set>
                                      <p:cBhvr>
                                        <p:cTn id="53" dur="1" fill="hold">
                                          <p:stCondLst>
                                            <p:cond delay="0"/>
                                          </p:stCondLst>
                                        </p:cTn>
                                        <p:tgtEl>
                                          <p:spTgt spid="643153"/>
                                        </p:tgtEl>
                                        <p:attrNameLst>
                                          <p:attrName>style.visibility</p:attrName>
                                        </p:attrNameLst>
                                      </p:cBhvr>
                                      <p:to>
                                        <p:strVal val="visible"/>
                                      </p:to>
                                    </p:set>
                                    <p:animEffect transition="in" filter="wipe(up)">
                                      <p:cBhvr>
                                        <p:cTn id="54" dur="2000"/>
                                        <p:tgtEl>
                                          <p:spTgt spid="64315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nodeType="clickEffect">
                                  <p:stCondLst>
                                    <p:cond delay="0"/>
                                  </p:stCondLst>
                                  <p:childTnLst>
                                    <p:set>
                                      <p:cBhvr>
                                        <p:cTn id="58" dur="1" fill="hold">
                                          <p:stCondLst>
                                            <p:cond delay="0"/>
                                          </p:stCondLst>
                                        </p:cTn>
                                        <p:tgtEl>
                                          <p:spTgt spid="643177"/>
                                        </p:tgtEl>
                                        <p:attrNameLst>
                                          <p:attrName>style.visibility</p:attrName>
                                        </p:attrNameLst>
                                      </p:cBhvr>
                                      <p:to>
                                        <p:strVal val="visible"/>
                                      </p:to>
                                    </p:set>
                                    <p:animEffect transition="in" filter="wipe(up)">
                                      <p:cBhvr>
                                        <p:cTn id="59" dur="2000"/>
                                        <p:tgtEl>
                                          <p:spTgt spid="64317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643553"/>
                                        </p:tgtEl>
                                        <p:attrNameLst>
                                          <p:attrName>style.visibility</p:attrName>
                                        </p:attrNameLst>
                                      </p:cBhvr>
                                      <p:to>
                                        <p:strVal val="visible"/>
                                      </p:to>
                                    </p:set>
                                    <p:animEffect transition="in" filter="wipe(left)">
                                      <p:cBhvr>
                                        <p:cTn id="64" dur="500"/>
                                        <p:tgtEl>
                                          <p:spTgt spid="643553"/>
                                        </p:tgtEl>
                                      </p:cBhvr>
                                    </p:animEffect>
                                  </p:childTnLst>
                                </p:cTn>
                              </p:par>
                            </p:childTnLst>
                          </p:cTn>
                        </p:par>
                        <p:par>
                          <p:cTn id="65" fill="hold" nodeType="afterGroup">
                            <p:stCondLst>
                              <p:cond delay="500"/>
                            </p:stCondLst>
                            <p:childTnLst>
                              <p:par>
                                <p:cTn id="66" presetID="22" presetClass="entr" presetSubtype="1" fill="hold" nodeType="afterEffect">
                                  <p:stCondLst>
                                    <p:cond delay="0"/>
                                  </p:stCondLst>
                                  <p:childTnLst>
                                    <p:set>
                                      <p:cBhvr>
                                        <p:cTn id="67" dur="1" fill="hold">
                                          <p:stCondLst>
                                            <p:cond delay="0"/>
                                          </p:stCondLst>
                                        </p:cTn>
                                        <p:tgtEl>
                                          <p:spTgt spid="643123"/>
                                        </p:tgtEl>
                                        <p:attrNameLst>
                                          <p:attrName>style.visibility</p:attrName>
                                        </p:attrNameLst>
                                      </p:cBhvr>
                                      <p:to>
                                        <p:strVal val="visible"/>
                                      </p:to>
                                    </p:set>
                                    <p:animEffect transition="in" filter="wipe(up)">
                                      <p:cBhvr>
                                        <p:cTn id="68" dur="2000"/>
                                        <p:tgtEl>
                                          <p:spTgt spid="643123"/>
                                        </p:tgtEl>
                                      </p:cBhvr>
                                    </p:animEffect>
                                  </p:childTnLst>
                                </p:cTn>
                              </p:par>
                            </p:childTnLst>
                          </p:cTn>
                        </p:par>
                        <p:par>
                          <p:cTn id="69" fill="hold" nodeType="afterGroup">
                            <p:stCondLst>
                              <p:cond delay="2500"/>
                            </p:stCondLst>
                            <p:childTnLst>
                              <p:par>
                                <p:cTn id="70" presetID="22" presetClass="entr" presetSubtype="1" fill="hold" nodeType="afterEffect">
                                  <p:stCondLst>
                                    <p:cond delay="0"/>
                                  </p:stCondLst>
                                  <p:childTnLst>
                                    <p:set>
                                      <p:cBhvr>
                                        <p:cTn id="71" dur="1" fill="hold">
                                          <p:stCondLst>
                                            <p:cond delay="0"/>
                                          </p:stCondLst>
                                        </p:cTn>
                                        <p:tgtEl>
                                          <p:spTgt spid="643143"/>
                                        </p:tgtEl>
                                        <p:attrNameLst>
                                          <p:attrName>style.visibility</p:attrName>
                                        </p:attrNameLst>
                                      </p:cBhvr>
                                      <p:to>
                                        <p:strVal val="visible"/>
                                      </p:to>
                                    </p:set>
                                    <p:animEffect transition="in" filter="wipe(up)">
                                      <p:cBhvr>
                                        <p:cTn id="72" dur="2000"/>
                                        <p:tgtEl>
                                          <p:spTgt spid="643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114" grpId="0"/>
      <p:bldP spid="643143" grpId="0"/>
      <p:bldP spid="643153" grpId="0"/>
      <p:bldP spid="643161" grpId="0" build="p"/>
      <p:bldP spid="643552" grpId="0" animBg="1"/>
      <p:bldP spid="6435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AF6505E3-5FF8-120D-D65D-63417BB829E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16B1C0B8-77A5-488B-8850-9D41C0F61583}" type="slidenum">
              <a:rPr lang="en-US" altLang="zh-CN" sz="1400" smtClean="0">
                <a:ea typeface="楷体_GB2312" pitchFamily="49" charset="-122"/>
              </a:rPr>
              <a:pPr/>
              <a:t>16</a:t>
            </a:fld>
            <a:endParaRPr lang="en-US" altLang="zh-CN" sz="1400">
              <a:ea typeface="楷体_GB2312" pitchFamily="49" charset="-122"/>
            </a:endParaRPr>
          </a:p>
        </p:txBody>
      </p:sp>
      <p:sp>
        <p:nvSpPr>
          <p:cNvPr id="770091" name="Text Box 43">
            <a:extLst>
              <a:ext uri="{FF2B5EF4-FFF2-40B4-BE49-F238E27FC236}">
                <a16:creationId xmlns:a16="http://schemas.microsoft.com/office/drawing/2014/main" id="{69CEE95D-65E2-1A73-AEEB-AFD6B77F84A2}"/>
              </a:ext>
            </a:extLst>
          </p:cNvPr>
          <p:cNvSpPr txBox="1">
            <a:spLocks noChangeArrowheads="1"/>
          </p:cNvSpPr>
          <p:nvPr/>
        </p:nvSpPr>
        <p:spPr bwMode="auto">
          <a:xfrm>
            <a:off x="179388" y="4292600"/>
            <a:ext cx="481647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en-US" altLang="zh-CN">
                <a:solidFill>
                  <a:schemeClr val="bg1"/>
                </a:solidFill>
              </a:rPr>
              <a:t>    </a:t>
            </a:r>
            <a:r>
              <a:rPr lang="zh-CN" altLang="en-US" b="1">
                <a:solidFill>
                  <a:srgbClr val="FFBDDE"/>
                </a:solidFill>
                <a:latin typeface="Times New Roman" panose="02020603050405020304" pitchFamily="18" charset="0"/>
                <a:ea typeface="楷体_GB2312" pitchFamily="49" charset="-122"/>
              </a:rPr>
              <a:t>坡印廷矢量的平均值为零，</a:t>
            </a:r>
            <a:r>
              <a:rPr lang="zh-CN" altLang="en-US" b="1" u="sng">
                <a:solidFill>
                  <a:srgbClr val="FFBDDE"/>
                </a:solidFill>
                <a:latin typeface="Times New Roman" panose="02020603050405020304" pitchFamily="18" charset="0"/>
                <a:ea typeface="楷体_GB2312" pitchFamily="49" charset="-122"/>
              </a:rPr>
              <a:t>不</a:t>
            </a:r>
          </a:p>
          <a:p>
            <a:pPr algn="just" eaLnBrk="1" hangingPunct="1">
              <a:lnSpc>
                <a:spcPct val="130000"/>
              </a:lnSpc>
            </a:pPr>
            <a:r>
              <a:rPr lang="zh-CN" altLang="en-US" b="1">
                <a:solidFill>
                  <a:srgbClr val="FFBDDE"/>
                </a:solidFill>
                <a:latin typeface="Times New Roman" panose="02020603050405020304" pitchFamily="18" charset="0"/>
                <a:ea typeface="楷体_GB2312" pitchFamily="49" charset="-122"/>
              </a:rPr>
              <a:t>       </a:t>
            </a:r>
            <a:r>
              <a:rPr lang="zh-CN" altLang="en-US" b="1" u="sng">
                <a:solidFill>
                  <a:srgbClr val="FFBDDE"/>
                </a:solidFill>
                <a:latin typeface="Times New Roman" panose="02020603050405020304" pitchFamily="18" charset="0"/>
                <a:ea typeface="楷体_GB2312" pitchFamily="49" charset="-122"/>
              </a:rPr>
              <a:t>发生能量传输过程</a:t>
            </a:r>
            <a:r>
              <a:rPr lang="zh-CN" altLang="en-US" b="1">
                <a:solidFill>
                  <a:srgbClr val="FFBDDE"/>
                </a:solidFill>
                <a:latin typeface="Times New Roman" panose="02020603050405020304" pitchFamily="18" charset="0"/>
                <a:ea typeface="楷体_GB2312" pitchFamily="49" charset="-122"/>
              </a:rPr>
              <a:t>，仅</a:t>
            </a:r>
            <a:r>
              <a:rPr lang="zh-CN" altLang="en-US" b="1" u="sng">
                <a:solidFill>
                  <a:srgbClr val="FFBDDE"/>
                </a:solidFill>
                <a:latin typeface="Times New Roman" panose="02020603050405020304" pitchFamily="18" charset="0"/>
                <a:ea typeface="楷体_GB2312" pitchFamily="49" charset="-122"/>
              </a:rPr>
              <a:t>在两个</a:t>
            </a:r>
          </a:p>
          <a:p>
            <a:pPr algn="just" eaLnBrk="1" hangingPunct="1">
              <a:lnSpc>
                <a:spcPct val="130000"/>
              </a:lnSpc>
            </a:pPr>
            <a:r>
              <a:rPr lang="zh-CN" altLang="en-US" b="1">
                <a:solidFill>
                  <a:srgbClr val="FFBDDE"/>
                </a:solidFill>
                <a:latin typeface="Times New Roman" panose="02020603050405020304" pitchFamily="18" charset="0"/>
                <a:ea typeface="楷体_GB2312" pitchFamily="49" charset="-122"/>
              </a:rPr>
              <a:t>       </a:t>
            </a:r>
            <a:r>
              <a:rPr lang="zh-CN" altLang="en-US" b="1" u="sng">
                <a:solidFill>
                  <a:srgbClr val="FFBDDE"/>
                </a:solidFill>
                <a:latin typeface="Times New Roman" panose="02020603050405020304" pitchFamily="18" charset="0"/>
                <a:ea typeface="楷体_GB2312" pitchFamily="49" charset="-122"/>
              </a:rPr>
              <a:t>波节间进行电场能量和磁场能</a:t>
            </a:r>
          </a:p>
          <a:p>
            <a:pPr algn="just" eaLnBrk="1" hangingPunct="1">
              <a:lnSpc>
                <a:spcPct val="130000"/>
              </a:lnSpc>
            </a:pPr>
            <a:r>
              <a:rPr lang="zh-CN" altLang="en-US" b="1">
                <a:solidFill>
                  <a:srgbClr val="FFBDDE"/>
                </a:solidFill>
                <a:latin typeface="Times New Roman" panose="02020603050405020304" pitchFamily="18" charset="0"/>
                <a:ea typeface="楷体_GB2312" pitchFamily="49" charset="-122"/>
              </a:rPr>
              <a:t>       </a:t>
            </a:r>
            <a:r>
              <a:rPr lang="zh-CN" altLang="en-US" b="1" u="sng">
                <a:solidFill>
                  <a:srgbClr val="FFBDDE"/>
                </a:solidFill>
                <a:latin typeface="Times New Roman" panose="02020603050405020304" pitchFamily="18" charset="0"/>
                <a:ea typeface="楷体_GB2312" pitchFamily="49" charset="-122"/>
              </a:rPr>
              <a:t>的交换</a:t>
            </a:r>
            <a:r>
              <a:rPr lang="zh-CN" altLang="en-US" b="1">
                <a:solidFill>
                  <a:srgbClr val="FFBDDE"/>
                </a:solidFill>
                <a:latin typeface="Times New Roman" panose="02020603050405020304" pitchFamily="18" charset="0"/>
                <a:ea typeface="楷体_GB2312" pitchFamily="49" charset="-122"/>
              </a:rPr>
              <a:t>。</a:t>
            </a:r>
          </a:p>
        </p:txBody>
      </p:sp>
      <p:grpSp>
        <p:nvGrpSpPr>
          <p:cNvPr id="770092" name="Group 44">
            <a:extLst>
              <a:ext uri="{FF2B5EF4-FFF2-40B4-BE49-F238E27FC236}">
                <a16:creationId xmlns:a16="http://schemas.microsoft.com/office/drawing/2014/main" id="{E5C6A91C-8D9B-E765-2E63-46A1E99EE1BA}"/>
              </a:ext>
            </a:extLst>
          </p:cNvPr>
          <p:cNvGrpSpPr>
            <a:grpSpLocks/>
          </p:cNvGrpSpPr>
          <p:nvPr/>
        </p:nvGrpSpPr>
        <p:grpSpPr bwMode="auto">
          <a:xfrm>
            <a:off x="0" y="2060575"/>
            <a:ext cx="5903913" cy="588963"/>
            <a:chOff x="59" y="2659"/>
            <a:chExt cx="3719" cy="371"/>
          </a:xfrm>
        </p:grpSpPr>
        <p:sp>
          <p:nvSpPr>
            <p:cNvPr id="31772" name="Text Box 45">
              <a:extLst>
                <a:ext uri="{FF2B5EF4-FFF2-40B4-BE49-F238E27FC236}">
                  <a16:creationId xmlns:a16="http://schemas.microsoft.com/office/drawing/2014/main" id="{E4EE5B16-F7C0-B9E1-103F-9D381B83990D}"/>
                </a:ext>
              </a:extLst>
            </p:cNvPr>
            <p:cNvSpPr txBox="1">
              <a:spLocks noChangeArrowheads="1"/>
            </p:cNvSpPr>
            <p:nvPr/>
          </p:nvSpPr>
          <p:spPr bwMode="auto">
            <a:xfrm>
              <a:off x="59" y="2659"/>
              <a:ext cx="371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en-US" altLang="zh-CN" b="1">
                  <a:solidFill>
                    <a:schemeClr val="bg1"/>
                  </a:solidFill>
                  <a:ea typeface="楷体_GB2312" pitchFamily="49" charset="-122"/>
                </a:rPr>
                <a:t>               </a:t>
              </a:r>
              <a:r>
                <a:rPr lang="zh-CN" altLang="en-US" b="1" u="sng">
                  <a:solidFill>
                    <a:schemeClr val="bg1"/>
                  </a:solidFill>
                  <a:ea typeface="楷体_GB2312" pitchFamily="49" charset="-122"/>
                </a:rPr>
                <a:t>在</a:t>
              </a:r>
              <a:r>
                <a:rPr lang="zh-CN" altLang="en-US" b="1" u="sng">
                  <a:solidFill>
                    <a:srgbClr val="FFFF57"/>
                  </a:solidFill>
                  <a:ea typeface="楷体_GB2312" pitchFamily="49" charset="-122"/>
                </a:rPr>
                <a:t>时间上</a:t>
              </a:r>
              <a:r>
                <a:rPr lang="zh-CN" altLang="en-US" b="1" u="sng">
                  <a:solidFill>
                    <a:schemeClr val="bg1"/>
                  </a:solidFill>
                  <a:latin typeface="Times New Roman" panose="02020603050405020304" pitchFamily="18" charset="0"/>
                  <a:ea typeface="楷体_GB2312" pitchFamily="49" charset="-122"/>
                </a:rPr>
                <a:t>有</a:t>
              </a:r>
              <a:r>
                <a:rPr lang="el-GR" altLang="zh-CN" b="1" u="sng">
                  <a:solidFill>
                    <a:srgbClr val="FFFF57"/>
                  </a:solidFill>
                  <a:latin typeface="Times New Roman" panose="02020603050405020304" pitchFamily="18" charset="0"/>
                  <a:ea typeface="楷体_GB2312" pitchFamily="49" charset="-122"/>
                </a:rPr>
                <a:t>π</a:t>
              </a:r>
              <a:r>
                <a:rPr lang="en-US" altLang="zh-CN" b="1" u="sng">
                  <a:solidFill>
                    <a:srgbClr val="FFFF57"/>
                  </a:solidFill>
                  <a:latin typeface="Times New Roman" panose="02020603050405020304" pitchFamily="18" charset="0"/>
                  <a:ea typeface="楷体_GB2312" pitchFamily="49" charset="-122"/>
                </a:rPr>
                <a:t>/ 2</a:t>
              </a:r>
              <a:r>
                <a:rPr lang="en-US" altLang="zh-CN" b="1" u="sng">
                  <a:solidFill>
                    <a:schemeClr val="bg1"/>
                  </a:solidFill>
                  <a:ea typeface="楷体_GB2312" pitchFamily="49" charset="-122"/>
                </a:rPr>
                <a:t> </a:t>
              </a:r>
              <a:r>
                <a:rPr lang="zh-CN" altLang="en-US" b="1" u="sng">
                  <a:solidFill>
                    <a:schemeClr val="bg1"/>
                  </a:solidFill>
                  <a:ea typeface="楷体_GB2312" pitchFamily="49" charset="-122"/>
                </a:rPr>
                <a:t>的相移</a:t>
              </a:r>
              <a:r>
                <a:rPr lang="zh-CN" altLang="en-US" b="1">
                  <a:solidFill>
                    <a:schemeClr val="bg1"/>
                  </a:solidFill>
                  <a:ea typeface="楷体_GB2312" pitchFamily="49" charset="-122"/>
                </a:rPr>
                <a:t>。 </a:t>
              </a:r>
            </a:p>
          </p:txBody>
        </p:sp>
        <p:graphicFrame>
          <p:nvGraphicFramePr>
            <p:cNvPr id="31773" name="Object 46">
              <a:extLst>
                <a:ext uri="{FF2B5EF4-FFF2-40B4-BE49-F238E27FC236}">
                  <a16:creationId xmlns:a16="http://schemas.microsoft.com/office/drawing/2014/main" id="{DCFCA6EA-4617-EA9D-7162-F65F75171BB6}"/>
                </a:ext>
              </a:extLst>
            </p:cNvPr>
            <p:cNvGraphicFramePr>
              <a:graphicFrameLocks noChangeAspect="1"/>
            </p:cNvGraphicFramePr>
            <p:nvPr/>
          </p:nvGraphicFramePr>
          <p:xfrm>
            <a:off x="491" y="2716"/>
            <a:ext cx="567" cy="314"/>
          </p:xfrm>
          <a:graphic>
            <a:graphicData uri="http://schemas.openxmlformats.org/presentationml/2006/ole">
              <mc:AlternateContent xmlns:mc="http://schemas.openxmlformats.org/markup-compatibility/2006">
                <mc:Choice xmlns:v="urn:schemas-microsoft-com:vml" Requires="v">
                  <p:oleObj r:id="rId4" imgW="324000" imgH="137520" progId="Equation.DSMT4">
                    <p:embed/>
                  </p:oleObj>
                </mc:Choice>
                <mc:Fallback>
                  <p:oleObj r:id="rId4" imgW="324000" imgH="137520" progId="Equation.DSMT4">
                    <p:embed/>
                    <p:pic>
                      <p:nvPicPr>
                        <p:cNvPr id="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 y="2716"/>
                          <a:ext cx="567"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70111" name="Group 63">
            <a:extLst>
              <a:ext uri="{FF2B5EF4-FFF2-40B4-BE49-F238E27FC236}">
                <a16:creationId xmlns:a16="http://schemas.microsoft.com/office/drawing/2014/main" id="{B86CA18F-56B7-EE5E-D6CB-64B990111F60}"/>
              </a:ext>
            </a:extLst>
          </p:cNvPr>
          <p:cNvGrpSpPr>
            <a:grpSpLocks/>
          </p:cNvGrpSpPr>
          <p:nvPr/>
        </p:nvGrpSpPr>
        <p:grpSpPr bwMode="auto">
          <a:xfrm>
            <a:off x="34925" y="2781300"/>
            <a:ext cx="4897438" cy="1516063"/>
            <a:chOff x="67" y="1752"/>
            <a:chExt cx="3085" cy="955"/>
          </a:xfrm>
        </p:grpSpPr>
        <p:sp>
          <p:nvSpPr>
            <p:cNvPr id="31770" name="Text Box 42">
              <a:extLst>
                <a:ext uri="{FF2B5EF4-FFF2-40B4-BE49-F238E27FC236}">
                  <a16:creationId xmlns:a16="http://schemas.microsoft.com/office/drawing/2014/main" id="{EEC22BC0-4495-D052-1342-923C58D6851B}"/>
                </a:ext>
              </a:extLst>
            </p:cNvPr>
            <p:cNvSpPr txBox="1">
              <a:spLocks noChangeArrowheads="1"/>
            </p:cNvSpPr>
            <p:nvPr/>
          </p:nvSpPr>
          <p:spPr bwMode="auto">
            <a:xfrm>
              <a:off x="67" y="1752"/>
              <a:ext cx="3085"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en-US" altLang="zh-CN" dirty="0">
                  <a:solidFill>
                    <a:schemeClr val="bg1"/>
                  </a:solidFill>
                </a:rPr>
                <a:t>               </a:t>
              </a:r>
              <a:r>
                <a:rPr lang="zh-CN" altLang="en-US" b="1" u="sng" dirty="0">
                  <a:solidFill>
                    <a:schemeClr val="bg1"/>
                  </a:solidFill>
                  <a:latin typeface="Times New Roman" panose="02020603050405020304" pitchFamily="18" charset="0"/>
                  <a:ea typeface="楷体_GB2312" pitchFamily="49" charset="-122"/>
                </a:rPr>
                <a:t>在</a:t>
              </a:r>
              <a:r>
                <a:rPr lang="zh-CN" altLang="en-US" b="1" u="sng" dirty="0">
                  <a:solidFill>
                    <a:srgbClr val="FFFF57"/>
                  </a:solidFill>
                  <a:latin typeface="Times New Roman" panose="02020603050405020304" pitchFamily="18" charset="0"/>
                  <a:ea typeface="楷体_GB2312" pitchFamily="49" charset="-122"/>
                </a:rPr>
                <a:t>空间上</a:t>
              </a:r>
              <a:r>
                <a:rPr lang="zh-CN" altLang="en-US" b="1" u="sng" dirty="0">
                  <a:solidFill>
                    <a:schemeClr val="bg1"/>
                  </a:solidFill>
                  <a:latin typeface="Times New Roman" panose="02020603050405020304" pitchFamily="18" charset="0"/>
                  <a:ea typeface="楷体_GB2312" pitchFamily="49" charset="-122"/>
                </a:rPr>
                <a:t>错开</a:t>
              </a:r>
              <a:r>
                <a:rPr lang="el-GR" altLang="zh-CN" b="1" i="1" u="sng" dirty="0">
                  <a:solidFill>
                    <a:srgbClr val="FFFF57"/>
                  </a:solidFill>
                  <a:latin typeface="Times New Roman" panose="02020603050405020304" pitchFamily="18" charset="0"/>
                  <a:ea typeface="楷体_GB2312" pitchFamily="49" charset="-122"/>
                </a:rPr>
                <a:t>λ</a:t>
              </a:r>
              <a:r>
                <a:rPr lang="en-US" altLang="zh-CN" b="1" u="sng" dirty="0">
                  <a:solidFill>
                    <a:srgbClr val="FFFF57"/>
                  </a:solidFill>
                  <a:latin typeface="Times New Roman" panose="02020603050405020304" pitchFamily="18" charset="0"/>
                  <a:ea typeface="楷体_GB2312" pitchFamily="49" charset="-122"/>
                </a:rPr>
                <a:t>/ 4</a:t>
              </a:r>
              <a:r>
                <a:rPr lang="zh-CN" altLang="en-US" b="1" dirty="0">
                  <a:solidFill>
                    <a:schemeClr val="bg1"/>
                  </a:solidFill>
                  <a:latin typeface="Times New Roman" panose="02020603050405020304" pitchFamily="18" charset="0"/>
                  <a:ea typeface="楷体_GB2312" pitchFamily="49" charset="-122"/>
                </a:rPr>
                <a:t>，电</a:t>
              </a:r>
            </a:p>
            <a:p>
              <a:pPr algn="just" eaLnBrk="1" hangingPunct="1">
                <a:lnSpc>
                  <a:spcPct val="130000"/>
                </a:lnSpc>
              </a:pPr>
              <a:r>
                <a:rPr lang="zh-CN" altLang="en-US" b="1" dirty="0">
                  <a:solidFill>
                    <a:schemeClr val="bg1"/>
                  </a:solidFill>
                  <a:latin typeface="Times New Roman" panose="02020603050405020304" pitchFamily="18" charset="0"/>
                  <a:ea typeface="楷体_GB2312" pitchFamily="49" charset="-122"/>
                </a:rPr>
                <a:t>        场的波腹（节）点正好是磁场</a:t>
              </a:r>
            </a:p>
            <a:p>
              <a:pPr algn="just" eaLnBrk="1" hangingPunct="1">
                <a:lnSpc>
                  <a:spcPct val="130000"/>
                </a:lnSpc>
              </a:pPr>
              <a:r>
                <a:rPr lang="zh-CN" altLang="en-US" b="1" dirty="0">
                  <a:solidFill>
                    <a:schemeClr val="bg1"/>
                  </a:solidFill>
                  <a:latin typeface="Times New Roman" panose="02020603050405020304" pitchFamily="18" charset="0"/>
                  <a:ea typeface="楷体_GB2312" pitchFamily="49" charset="-122"/>
                </a:rPr>
                <a:t>       的波节（腹）点。</a:t>
              </a:r>
            </a:p>
          </p:txBody>
        </p:sp>
        <p:graphicFrame>
          <p:nvGraphicFramePr>
            <p:cNvPr id="31771" name="Object 47">
              <a:extLst>
                <a:ext uri="{FF2B5EF4-FFF2-40B4-BE49-F238E27FC236}">
                  <a16:creationId xmlns:a16="http://schemas.microsoft.com/office/drawing/2014/main" id="{1B3EDA9D-A8E8-7AB2-8FFF-96230AAE016A}"/>
                </a:ext>
              </a:extLst>
            </p:cNvPr>
            <p:cNvGraphicFramePr>
              <a:graphicFrameLocks noChangeAspect="1"/>
            </p:cNvGraphicFramePr>
            <p:nvPr/>
          </p:nvGraphicFramePr>
          <p:xfrm>
            <a:off x="483" y="1818"/>
            <a:ext cx="567" cy="313"/>
          </p:xfrm>
          <a:graphic>
            <a:graphicData uri="http://schemas.openxmlformats.org/presentationml/2006/ole">
              <mc:AlternateContent xmlns:mc="http://schemas.openxmlformats.org/markup-compatibility/2006">
                <mc:Choice xmlns:v="urn:schemas-microsoft-com:vml" Requires="v">
                  <p:oleObj r:id="rId6" imgW="324000" imgH="137520" progId="Equation.DSMT4">
                    <p:embed/>
                  </p:oleObj>
                </mc:Choice>
                <mc:Fallback>
                  <p:oleObj r:id="rId6" imgW="324000" imgH="137520" progId="Equation.DSMT4">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 y="1818"/>
                          <a:ext cx="56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770099" name="Text Box 51">
            <a:extLst>
              <a:ext uri="{FF2B5EF4-FFF2-40B4-BE49-F238E27FC236}">
                <a16:creationId xmlns:a16="http://schemas.microsoft.com/office/drawing/2014/main" id="{D2A767EC-30B4-4878-B71E-4A0D328A12CF}"/>
              </a:ext>
            </a:extLst>
          </p:cNvPr>
          <p:cNvSpPr txBox="1">
            <a:spLocks noChangeArrowheads="1"/>
          </p:cNvSpPr>
          <p:nvPr/>
        </p:nvSpPr>
        <p:spPr bwMode="auto">
          <a:xfrm>
            <a:off x="106363" y="476250"/>
            <a:ext cx="4681537"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en-US" altLang="zh-CN" b="1">
                <a:solidFill>
                  <a:schemeClr val="bg1"/>
                </a:solidFill>
              </a:rPr>
              <a:t>    </a:t>
            </a:r>
            <a:r>
              <a:rPr lang="zh-CN" altLang="en-US" b="1">
                <a:solidFill>
                  <a:schemeClr val="bg1"/>
                </a:solidFill>
                <a:ea typeface="楷体_GB2312" pitchFamily="49" charset="-122"/>
              </a:rPr>
              <a:t>两相邻波节点之间任意两点</a:t>
            </a:r>
          </a:p>
          <a:p>
            <a:pPr algn="just" eaLnBrk="1" hangingPunct="1">
              <a:lnSpc>
                <a:spcPct val="130000"/>
              </a:lnSpc>
            </a:pPr>
            <a:r>
              <a:rPr lang="zh-CN" altLang="en-US" b="1">
                <a:solidFill>
                  <a:schemeClr val="bg1"/>
                </a:solidFill>
                <a:ea typeface="楷体_GB2312" pitchFamily="49" charset="-122"/>
              </a:rPr>
              <a:t>       的电场同相；同一波节点两</a:t>
            </a:r>
          </a:p>
          <a:p>
            <a:pPr algn="just" eaLnBrk="1" hangingPunct="1">
              <a:lnSpc>
                <a:spcPct val="130000"/>
              </a:lnSpc>
            </a:pPr>
            <a:r>
              <a:rPr lang="zh-CN" altLang="en-US" b="1">
                <a:solidFill>
                  <a:schemeClr val="bg1"/>
                </a:solidFill>
                <a:ea typeface="楷体_GB2312" pitchFamily="49" charset="-122"/>
              </a:rPr>
              <a:t>       侧的电场反相。</a:t>
            </a:r>
          </a:p>
        </p:txBody>
      </p:sp>
      <p:grpSp>
        <p:nvGrpSpPr>
          <p:cNvPr id="770135" name="Group 87">
            <a:extLst>
              <a:ext uri="{FF2B5EF4-FFF2-40B4-BE49-F238E27FC236}">
                <a16:creationId xmlns:a16="http://schemas.microsoft.com/office/drawing/2014/main" id="{2F9861AE-A4E8-9DB0-F23D-21EB295FC2BF}"/>
              </a:ext>
            </a:extLst>
          </p:cNvPr>
          <p:cNvGrpSpPr>
            <a:grpSpLocks/>
          </p:cNvGrpSpPr>
          <p:nvPr/>
        </p:nvGrpSpPr>
        <p:grpSpPr bwMode="auto">
          <a:xfrm>
            <a:off x="5148263" y="3538538"/>
            <a:ext cx="3778250" cy="2698750"/>
            <a:chOff x="3380" y="2069"/>
            <a:chExt cx="2380" cy="1700"/>
          </a:xfrm>
        </p:grpSpPr>
        <p:grpSp>
          <p:nvGrpSpPr>
            <p:cNvPr id="31759" name="Group 79">
              <a:extLst>
                <a:ext uri="{FF2B5EF4-FFF2-40B4-BE49-F238E27FC236}">
                  <a16:creationId xmlns:a16="http://schemas.microsoft.com/office/drawing/2014/main" id="{27C1C585-7E5A-54C8-2E4F-1A4052BEA069}"/>
                </a:ext>
              </a:extLst>
            </p:cNvPr>
            <p:cNvGrpSpPr>
              <a:grpSpLocks/>
            </p:cNvGrpSpPr>
            <p:nvPr/>
          </p:nvGrpSpPr>
          <p:grpSpPr bwMode="auto">
            <a:xfrm>
              <a:off x="3602" y="3410"/>
              <a:ext cx="1512" cy="359"/>
              <a:chOff x="3602" y="3410"/>
              <a:chExt cx="1512" cy="359"/>
            </a:xfrm>
          </p:grpSpPr>
          <p:graphicFrame>
            <p:nvGraphicFramePr>
              <p:cNvPr id="31766" name="Object 70">
                <a:extLst>
                  <a:ext uri="{FF2B5EF4-FFF2-40B4-BE49-F238E27FC236}">
                    <a16:creationId xmlns:a16="http://schemas.microsoft.com/office/drawing/2014/main" id="{29FD005B-F810-A22D-A60F-A2F2685293D2}"/>
                  </a:ext>
                </a:extLst>
              </p:cNvPr>
              <p:cNvGraphicFramePr>
                <a:graphicFrameLocks noChangeAspect="1"/>
              </p:cNvGraphicFramePr>
              <p:nvPr/>
            </p:nvGraphicFramePr>
            <p:xfrm>
              <a:off x="4876" y="3430"/>
              <a:ext cx="238" cy="193"/>
            </p:xfrm>
            <a:graphic>
              <a:graphicData uri="http://schemas.openxmlformats.org/presentationml/2006/ole">
                <mc:AlternateContent xmlns:mc="http://schemas.openxmlformats.org/markup-compatibility/2006">
                  <mc:Choice xmlns:v="urn:schemas-microsoft-com:vml" Requires="v">
                    <p:oleObj r:id="rId8" imgW="266353" imgH="215619" progId="Equation.DSMT4">
                      <p:embed/>
                    </p:oleObj>
                  </mc:Choice>
                  <mc:Fallback>
                    <p:oleObj r:id="rId8" imgW="266353" imgH="215619" progId="Equation.DSMT4">
                      <p:embed/>
                      <p:pic>
                        <p:nvPicPr>
                          <p:cNvPr id="0" name="Object 7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 y="3430"/>
                            <a:ext cx="238"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67" name="Object 71">
                <a:extLst>
                  <a:ext uri="{FF2B5EF4-FFF2-40B4-BE49-F238E27FC236}">
                    <a16:creationId xmlns:a16="http://schemas.microsoft.com/office/drawing/2014/main" id="{3CC380CA-CF75-806B-3076-F76A1BD697ED}"/>
                  </a:ext>
                </a:extLst>
              </p:cNvPr>
              <p:cNvGraphicFramePr>
                <a:graphicFrameLocks noChangeAspect="1"/>
              </p:cNvGraphicFramePr>
              <p:nvPr/>
            </p:nvGraphicFramePr>
            <p:xfrm>
              <a:off x="4713" y="3576"/>
              <a:ext cx="238" cy="193"/>
            </p:xfrm>
            <a:graphic>
              <a:graphicData uri="http://schemas.openxmlformats.org/presentationml/2006/ole">
                <mc:AlternateContent xmlns:mc="http://schemas.openxmlformats.org/markup-compatibility/2006">
                  <mc:Choice xmlns:v="urn:schemas-microsoft-com:vml" Requires="v">
                    <p:oleObj r:id="rId10" imgW="266353" imgH="215619" progId="Equation.DSMT4">
                      <p:embed/>
                    </p:oleObj>
                  </mc:Choice>
                  <mc:Fallback>
                    <p:oleObj r:id="rId10" imgW="266353" imgH="215619" progId="Equation.DSMT4">
                      <p:embed/>
                      <p:pic>
                        <p:nvPicPr>
                          <p:cNvPr id="0" name="Object 7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3" y="3576"/>
                            <a:ext cx="238"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68" name="Object 72">
                <a:extLst>
                  <a:ext uri="{FF2B5EF4-FFF2-40B4-BE49-F238E27FC236}">
                    <a16:creationId xmlns:a16="http://schemas.microsoft.com/office/drawing/2014/main" id="{620951E4-DD8F-75DC-6624-8D668741CBBD}"/>
                  </a:ext>
                </a:extLst>
              </p:cNvPr>
              <p:cNvGraphicFramePr>
                <a:graphicFrameLocks noChangeAspect="1"/>
              </p:cNvGraphicFramePr>
              <p:nvPr/>
            </p:nvGraphicFramePr>
            <p:xfrm>
              <a:off x="3602" y="3410"/>
              <a:ext cx="294" cy="193"/>
            </p:xfrm>
            <a:graphic>
              <a:graphicData uri="http://schemas.openxmlformats.org/presentationml/2006/ole">
                <mc:AlternateContent xmlns:mc="http://schemas.openxmlformats.org/markup-compatibility/2006">
                  <mc:Choice xmlns:v="urn:schemas-microsoft-com:vml" Requires="v">
                    <p:oleObj r:id="rId12" imgW="330057" imgH="215806" progId="Equation.DSMT4">
                      <p:embed/>
                    </p:oleObj>
                  </mc:Choice>
                  <mc:Fallback>
                    <p:oleObj r:id="rId12" imgW="330057" imgH="215806" progId="Equation.DSMT4">
                      <p:embed/>
                      <p:pic>
                        <p:nvPicPr>
                          <p:cNvPr id="0" name="Object 7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2" y="3410"/>
                            <a:ext cx="294"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69" name="Object 73">
                <a:extLst>
                  <a:ext uri="{FF2B5EF4-FFF2-40B4-BE49-F238E27FC236}">
                    <a16:creationId xmlns:a16="http://schemas.microsoft.com/office/drawing/2014/main" id="{B8FAB8A1-D1E2-CE13-4C5D-A4E169445F19}"/>
                  </a:ext>
                </a:extLst>
              </p:cNvPr>
              <p:cNvGraphicFramePr>
                <a:graphicFrameLocks noChangeAspect="1"/>
              </p:cNvGraphicFramePr>
              <p:nvPr/>
            </p:nvGraphicFramePr>
            <p:xfrm>
              <a:off x="4023" y="3557"/>
              <a:ext cx="294" cy="193"/>
            </p:xfrm>
            <a:graphic>
              <a:graphicData uri="http://schemas.openxmlformats.org/presentationml/2006/ole">
                <mc:AlternateContent xmlns:mc="http://schemas.openxmlformats.org/markup-compatibility/2006">
                  <mc:Choice xmlns:v="urn:schemas-microsoft-com:vml" Requires="v">
                    <p:oleObj r:id="rId14" imgW="330057" imgH="215806" progId="Equation.DSMT4">
                      <p:embed/>
                    </p:oleObj>
                  </mc:Choice>
                  <mc:Fallback>
                    <p:oleObj r:id="rId14" imgW="330057" imgH="215806" progId="Equation.DSMT4">
                      <p:embed/>
                      <p:pic>
                        <p:nvPicPr>
                          <p:cNvPr id="0" name="Object 7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23" y="3557"/>
                            <a:ext cx="294"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pic>
          <p:nvPicPr>
            <p:cNvPr id="31760" name="Picture 80" descr="64">
              <a:extLst>
                <a:ext uri="{FF2B5EF4-FFF2-40B4-BE49-F238E27FC236}">
                  <a16:creationId xmlns:a16="http://schemas.microsoft.com/office/drawing/2014/main" id="{37E65949-48A1-304A-DF00-54CCA3005C8B}"/>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0" y="2069"/>
              <a:ext cx="2380" cy="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61" name="Group 81">
              <a:extLst>
                <a:ext uri="{FF2B5EF4-FFF2-40B4-BE49-F238E27FC236}">
                  <a16:creationId xmlns:a16="http://schemas.microsoft.com/office/drawing/2014/main" id="{1E2B2E43-ADDE-D147-8457-90B8C1004A22}"/>
                </a:ext>
              </a:extLst>
            </p:cNvPr>
            <p:cNvGrpSpPr>
              <a:grpSpLocks/>
            </p:cNvGrpSpPr>
            <p:nvPr/>
          </p:nvGrpSpPr>
          <p:grpSpPr bwMode="auto">
            <a:xfrm>
              <a:off x="3739" y="3290"/>
              <a:ext cx="1512" cy="359"/>
              <a:chOff x="3602" y="3410"/>
              <a:chExt cx="1512" cy="359"/>
            </a:xfrm>
          </p:grpSpPr>
          <p:graphicFrame>
            <p:nvGraphicFramePr>
              <p:cNvPr id="31762" name="Object 82">
                <a:extLst>
                  <a:ext uri="{FF2B5EF4-FFF2-40B4-BE49-F238E27FC236}">
                    <a16:creationId xmlns:a16="http://schemas.microsoft.com/office/drawing/2014/main" id="{FCCA7913-D50A-EBFE-22D8-2F78D107EDD1}"/>
                  </a:ext>
                </a:extLst>
              </p:cNvPr>
              <p:cNvGraphicFramePr>
                <a:graphicFrameLocks noChangeAspect="1"/>
              </p:cNvGraphicFramePr>
              <p:nvPr/>
            </p:nvGraphicFramePr>
            <p:xfrm>
              <a:off x="4876" y="3430"/>
              <a:ext cx="238" cy="193"/>
            </p:xfrm>
            <a:graphic>
              <a:graphicData uri="http://schemas.openxmlformats.org/presentationml/2006/ole">
                <mc:AlternateContent xmlns:mc="http://schemas.openxmlformats.org/markup-compatibility/2006">
                  <mc:Choice xmlns:v="urn:schemas-microsoft-com:vml" Requires="v">
                    <p:oleObj r:id="rId17" imgW="266353" imgH="215619" progId="Equation.DSMT4">
                      <p:embed/>
                    </p:oleObj>
                  </mc:Choice>
                  <mc:Fallback>
                    <p:oleObj r:id="rId17" imgW="266353" imgH="215619" progId="Equation.DSMT4">
                      <p:embed/>
                      <p:pic>
                        <p:nvPicPr>
                          <p:cNvPr id="0" name="Object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 y="3430"/>
                            <a:ext cx="238"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63" name="Object 83">
                <a:extLst>
                  <a:ext uri="{FF2B5EF4-FFF2-40B4-BE49-F238E27FC236}">
                    <a16:creationId xmlns:a16="http://schemas.microsoft.com/office/drawing/2014/main" id="{F374B23D-92BB-D8FC-8CFC-320BC6D922C2}"/>
                  </a:ext>
                </a:extLst>
              </p:cNvPr>
              <p:cNvGraphicFramePr>
                <a:graphicFrameLocks noChangeAspect="1"/>
              </p:cNvGraphicFramePr>
              <p:nvPr/>
            </p:nvGraphicFramePr>
            <p:xfrm>
              <a:off x="4713" y="3576"/>
              <a:ext cx="238" cy="193"/>
            </p:xfrm>
            <a:graphic>
              <a:graphicData uri="http://schemas.openxmlformats.org/presentationml/2006/ole">
                <mc:AlternateContent xmlns:mc="http://schemas.openxmlformats.org/markup-compatibility/2006">
                  <mc:Choice xmlns:v="urn:schemas-microsoft-com:vml" Requires="v">
                    <p:oleObj r:id="rId18" imgW="266353" imgH="215619" progId="Equation.DSMT4">
                      <p:embed/>
                    </p:oleObj>
                  </mc:Choice>
                  <mc:Fallback>
                    <p:oleObj r:id="rId18" imgW="266353" imgH="215619" progId="Equation.DSMT4">
                      <p:embed/>
                      <p:pic>
                        <p:nvPicPr>
                          <p:cNvPr id="0" name="Object 8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3" y="3576"/>
                            <a:ext cx="238"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64" name="Object 84">
                <a:extLst>
                  <a:ext uri="{FF2B5EF4-FFF2-40B4-BE49-F238E27FC236}">
                    <a16:creationId xmlns:a16="http://schemas.microsoft.com/office/drawing/2014/main" id="{F69E5D49-AD64-6094-C938-351F187DA37D}"/>
                  </a:ext>
                </a:extLst>
              </p:cNvPr>
              <p:cNvGraphicFramePr>
                <a:graphicFrameLocks noChangeAspect="1"/>
              </p:cNvGraphicFramePr>
              <p:nvPr/>
            </p:nvGraphicFramePr>
            <p:xfrm>
              <a:off x="3602" y="3410"/>
              <a:ext cx="294" cy="193"/>
            </p:xfrm>
            <a:graphic>
              <a:graphicData uri="http://schemas.openxmlformats.org/presentationml/2006/ole">
                <mc:AlternateContent xmlns:mc="http://schemas.openxmlformats.org/markup-compatibility/2006">
                  <mc:Choice xmlns:v="urn:schemas-microsoft-com:vml" Requires="v">
                    <p:oleObj r:id="rId19" imgW="330057" imgH="215806" progId="Equation.DSMT4">
                      <p:embed/>
                    </p:oleObj>
                  </mc:Choice>
                  <mc:Fallback>
                    <p:oleObj r:id="rId19" imgW="330057" imgH="215806" progId="Equation.DSMT4">
                      <p:embed/>
                      <p:pic>
                        <p:nvPicPr>
                          <p:cNvPr id="0" name="Object 8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2" y="3410"/>
                            <a:ext cx="294"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65" name="Object 85">
                <a:extLst>
                  <a:ext uri="{FF2B5EF4-FFF2-40B4-BE49-F238E27FC236}">
                    <a16:creationId xmlns:a16="http://schemas.microsoft.com/office/drawing/2014/main" id="{693AA330-C7E7-D839-80E4-067C0C1A6A5A}"/>
                  </a:ext>
                </a:extLst>
              </p:cNvPr>
              <p:cNvGraphicFramePr>
                <a:graphicFrameLocks noChangeAspect="1"/>
              </p:cNvGraphicFramePr>
              <p:nvPr/>
            </p:nvGraphicFramePr>
            <p:xfrm>
              <a:off x="4023" y="3557"/>
              <a:ext cx="294" cy="193"/>
            </p:xfrm>
            <a:graphic>
              <a:graphicData uri="http://schemas.openxmlformats.org/presentationml/2006/ole">
                <mc:AlternateContent xmlns:mc="http://schemas.openxmlformats.org/markup-compatibility/2006">
                  <mc:Choice xmlns:v="urn:schemas-microsoft-com:vml" Requires="v">
                    <p:oleObj r:id="rId20" imgW="330057" imgH="215806" progId="Equation.DSMT4">
                      <p:embed/>
                    </p:oleObj>
                  </mc:Choice>
                  <mc:Fallback>
                    <p:oleObj r:id="rId20" imgW="330057" imgH="215806" progId="Equation.DSMT4">
                      <p:embed/>
                      <p:pic>
                        <p:nvPicPr>
                          <p:cNvPr id="0" name="Object 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23" y="3557"/>
                            <a:ext cx="294"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grpSp>
        <p:nvGrpSpPr>
          <p:cNvPr id="770143" name="Group 95">
            <a:extLst>
              <a:ext uri="{FF2B5EF4-FFF2-40B4-BE49-F238E27FC236}">
                <a16:creationId xmlns:a16="http://schemas.microsoft.com/office/drawing/2014/main" id="{5951BC0C-A44F-2B68-F887-589F8873A7A2}"/>
              </a:ext>
            </a:extLst>
          </p:cNvPr>
          <p:cNvGrpSpPr>
            <a:grpSpLocks/>
          </p:cNvGrpSpPr>
          <p:nvPr/>
        </p:nvGrpSpPr>
        <p:grpSpPr bwMode="auto">
          <a:xfrm>
            <a:off x="5148263" y="630238"/>
            <a:ext cx="3778250" cy="2698750"/>
            <a:chOff x="3225" y="397"/>
            <a:chExt cx="2380" cy="1700"/>
          </a:xfrm>
        </p:grpSpPr>
        <p:pic>
          <p:nvPicPr>
            <p:cNvPr id="31753" name="Picture 88" descr="65">
              <a:extLst>
                <a:ext uri="{FF2B5EF4-FFF2-40B4-BE49-F238E27FC236}">
                  <a16:creationId xmlns:a16="http://schemas.microsoft.com/office/drawing/2014/main" id="{53DDB2EA-DBFA-D724-8E37-3FF5772CA16F}"/>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25" y="397"/>
              <a:ext cx="2380" cy="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54" name="Group 90">
              <a:extLst>
                <a:ext uri="{FF2B5EF4-FFF2-40B4-BE49-F238E27FC236}">
                  <a16:creationId xmlns:a16="http://schemas.microsoft.com/office/drawing/2014/main" id="{144A5F41-2ABF-E053-A9EC-B8CC7E35D3C7}"/>
                </a:ext>
              </a:extLst>
            </p:cNvPr>
            <p:cNvGrpSpPr>
              <a:grpSpLocks/>
            </p:cNvGrpSpPr>
            <p:nvPr/>
          </p:nvGrpSpPr>
          <p:grpSpPr bwMode="auto">
            <a:xfrm>
              <a:off x="4005" y="557"/>
              <a:ext cx="1056" cy="1376"/>
              <a:chOff x="4005" y="557"/>
              <a:chExt cx="1056" cy="1376"/>
            </a:xfrm>
          </p:grpSpPr>
          <p:graphicFrame>
            <p:nvGraphicFramePr>
              <p:cNvPr id="31755" name="Object 91">
                <a:extLst>
                  <a:ext uri="{FF2B5EF4-FFF2-40B4-BE49-F238E27FC236}">
                    <a16:creationId xmlns:a16="http://schemas.microsoft.com/office/drawing/2014/main" id="{4F1C905F-560D-5C07-7B1E-E6F7A5D05D91}"/>
                  </a:ext>
                </a:extLst>
              </p:cNvPr>
              <p:cNvGraphicFramePr>
                <a:graphicFrameLocks noChangeAspect="1"/>
              </p:cNvGraphicFramePr>
              <p:nvPr/>
            </p:nvGraphicFramePr>
            <p:xfrm>
              <a:off x="4005" y="1740"/>
              <a:ext cx="238" cy="193"/>
            </p:xfrm>
            <a:graphic>
              <a:graphicData uri="http://schemas.openxmlformats.org/presentationml/2006/ole">
                <mc:AlternateContent xmlns:mc="http://schemas.openxmlformats.org/markup-compatibility/2006">
                  <mc:Choice xmlns:v="urn:schemas-microsoft-com:vml" Requires="v">
                    <p:oleObj r:id="rId22" imgW="266353" imgH="215619" progId="Equation.DSMT4">
                      <p:embed/>
                    </p:oleObj>
                  </mc:Choice>
                  <mc:Fallback>
                    <p:oleObj r:id="rId22" imgW="266353" imgH="215619" progId="Equation.DSMT4">
                      <p:embed/>
                      <p:pic>
                        <p:nvPicPr>
                          <p:cNvPr id="0" name="Object 9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5" y="1740"/>
                            <a:ext cx="238"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56" name="Object 92">
                <a:extLst>
                  <a:ext uri="{FF2B5EF4-FFF2-40B4-BE49-F238E27FC236}">
                    <a16:creationId xmlns:a16="http://schemas.microsoft.com/office/drawing/2014/main" id="{BFA51C99-3DDE-C696-9B9F-E518B865092F}"/>
                  </a:ext>
                </a:extLst>
              </p:cNvPr>
              <p:cNvGraphicFramePr>
                <a:graphicFrameLocks noChangeAspect="1"/>
              </p:cNvGraphicFramePr>
              <p:nvPr/>
            </p:nvGraphicFramePr>
            <p:xfrm>
              <a:off x="4694" y="561"/>
              <a:ext cx="294" cy="193"/>
            </p:xfrm>
            <a:graphic>
              <a:graphicData uri="http://schemas.openxmlformats.org/presentationml/2006/ole">
                <mc:AlternateContent xmlns:mc="http://schemas.openxmlformats.org/markup-compatibility/2006">
                  <mc:Choice xmlns:v="urn:schemas-microsoft-com:vml" Requires="v">
                    <p:oleObj r:id="rId23" imgW="330057" imgH="215806" progId="Equation.DSMT4">
                      <p:embed/>
                    </p:oleObj>
                  </mc:Choice>
                  <mc:Fallback>
                    <p:oleObj r:id="rId23" imgW="330057" imgH="215806" progId="Equation.DSMT4">
                      <p:embed/>
                      <p:pic>
                        <p:nvPicPr>
                          <p:cNvPr id="0" name="Object 9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94" y="561"/>
                            <a:ext cx="294" cy="19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57" name="Object 93">
                <a:extLst>
                  <a:ext uri="{FF2B5EF4-FFF2-40B4-BE49-F238E27FC236}">
                    <a16:creationId xmlns:a16="http://schemas.microsoft.com/office/drawing/2014/main" id="{A6CB8696-0903-29B9-D7A6-9221C4EEB230}"/>
                  </a:ext>
                </a:extLst>
              </p:cNvPr>
              <p:cNvGraphicFramePr>
                <a:graphicFrameLocks noChangeAspect="1"/>
              </p:cNvGraphicFramePr>
              <p:nvPr/>
            </p:nvGraphicFramePr>
            <p:xfrm>
              <a:off x="4240" y="557"/>
              <a:ext cx="114" cy="125"/>
            </p:xfrm>
            <a:graphic>
              <a:graphicData uri="http://schemas.openxmlformats.org/presentationml/2006/ole">
                <mc:AlternateContent xmlns:mc="http://schemas.openxmlformats.org/markup-compatibility/2006">
                  <mc:Choice xmlns:v="urn:schemas-microsoft-com:vml" Requires="v">
                    <p:oleObj r:id="rId24" imgW="126835" imgH="139518" progId="Equation.DSMT4">
                      <p:embed/>
                    </p:oleObj>
                  </mc:Choice>
                  <mc:Fallback>
                    <p:oleObj r:id="rId24" imgW="126835" imgH="139518" progId="Equation.DSMT4">
                      <p:embed/>
                      <p:pic>
                        <p:nvPicPr>
                          <p:cNvPr id="0" name="Object 9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40" y="557"/>
                            <a:ext cx="114" cy="12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58" name="Object 94">
                <a:extLst>
                  <a:ext uri="{FF2B5EF4-FFF2-40B4-BE49-F238E27FC236}">
                    <a16:creationId xmlns:a16="http://schemas.microsoft.com/office/drawing/2014/main" id="{4D0175FC-91C8-9774-F493-4688202DC81D}"/>
                  </a:ext>
                </a:extLst>
              </p:cNvPr>
              <p:cNvGraphicFramePr>
                <a:graphicFrameLocks noChangeAspect="1"/>
              </p:cNvGraphicFramePr>
              <p:nvPr/>
            </p:nvGraphicFramePr>
            <p:xfrm>
              <a:off x="4803" y="1625"/>
              <a:ext cx="258" cy="209"/>
            </p:xfrm>
            <a:graphic>
              <a:graphicData uri="http://schemas.openxmlformats.org/presentationml/2006/ole">
                <mc:AlternateContent xmlns:mc="http://schemas.openxmlformats.org/markup-compatibility/2006">
                  <mc:Choice xmlns:v="urn:schemas-microsoft-com:vml" Requires="v">
                    <p:oleObj r:id="rId26" imgW="266353" imgH="215619" progId="Equation.DSMT4">
                      <p:embed/>
                    </p:oleObj>
                  </mc:Choice>
                  <mc:Fallback>
                    <p:oleObj r:id="rId26" imgW="266353" imgH="215619" progId="Equation.DSMT4">
                      <p:embed/>
                      <p:pic>
                        <p:nvPicPr>
                          <p:cNvPr id="0" name="Object 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3" y="1625"/>
                            <a:ext cx="258" cy="209"/>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pic>
        <p:nvPicPr>
          <p:cNvPr id="3" name="图片 2">
            <a:extLst>
              <a:ext uri="{FF2B5EF4-FFF2-40B4-BE49-F238E27FC236}">
                <a16:creationId xmlns:a16="http://schemas.microsoft.com/office/drawing/2014/main" id="{8A5319FC-C917-4949-7C7F-810D91D46930}"/>
              </a:ext>
            </a:extLst>
          </p:cNvPr>
          <p:cNvPicPr>
            <a:picLocks noChangeAspect="1"/>
          </p:cNvPicPr>
          <p:nvPr/>
        </p:nvPicPr>
        <p:blipFill>
          <a:blip r:embed="rId27"/>
          <a:stretch>
            <a:fillRect/>
          </a:stretch>
        </p:blipFill>
        <p:spPr>
          <a:xfrm>
            <a:off x="3131840" y="3798148"/>
            <a:ext cx="1152128" cy="480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770143"/>
                                        </p:tgtEl>
                                        <p:attrNameLst>
                                          <p:attrName>style.visibility</p:attrName>
                                        </p:attrNameLst>
                                      </p:cBhvr>
                                      <p:to>
                                        <p:strVal val="visible"/>
                                      </p:to>
                                    </p:set>
                                    <p:animEffect transition="in" filter="fade">
                                      <p:cBhvr>
                                        <p:cTn id="7" dur="2000"/>
                                        <p:tgtEl>
                                          <p:spTgt spid="770143"/>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770135"/>
                                        </p:tgtEl>
                                        <p:attrNameLst>
                                          <p:attrName>style.visibility</p:attrName>
                                        </p:attrNameLst>
                                      </p:cBhvr>
                                      <p:to>
                                        <p:strVal val="visible"/>
                                      </p:to>
                                    </p:set>
                                    <p:animEffect transition="in" filter="fade">
                                      <p:cBhvr>
                                        <p:cTn id="11" dur="2000"/>
                                        <p:tgtEl>
                                          <p:spTgt spid="7701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70099"/>
                                        </p:tgtEl>
                                        <p:attrNameLst>
                                          <p:attrName>style.visibility</p:attrName>
                                        </p:attrNameLst>
                                      </p:cBhvr>
                                      <p:to>
                                        <p:strVal val="visible"/>
                                      </p:to>
                                    </p:set>
                                    <p:animEffect transition="in" filter="wipe(up)">
                                      <p:cBhvr>
                                        <p:cTn id="16" dur="3000"/>
                                        <p:tgtEl>
                                          <p:spTgt spid="7700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770092"/>
                                        </p:tgtEl>
                                        <p:attrNameLst>
                                          <p:attrName>style.visibility</p:attrName>
                                        </p:attrNameLst>
                                      </p:cBhvr>
                                      <p:to>
                                        <p:strVal val="visible"/>
                                      </p:to>
                                    </p:set>
                                    <p:animEffect transition="in" filter="wipe(up)">
                                      <p:cBhvr>
                                        <p:cTn id="21" dur="2000"/>
                                        <p:tgtEl>
                                          <p:spTgt spid="77009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770111"/>
                                        </p:tgtEl>
                                        <p:attrNameLst>
                                          <p:attrName>style.visibility</p:attrName>
                                        </p:attrNameLst>
                                      </p:cBhvr>
                                      <p:to>
                                        <p:strVal val="visible"/>
                                      </p:to>
                                    </p:set>
                                    <p:animEffect transition="in" filter="wipe(up)">
                                      <p:cBhvr>
                                        <p:cTn id="26" dur="3000"/>
                                        <p:tgtEl>
                                          <p:spTgt spid="77011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770091">
                                            <p:txEl>
                                              <p:pRg st="0" end="0"/>
                                            </p:txEl>
                                          </p:spTgt>
                                        </p:tgtEl>
                                        <p:attrNameLst>
                                          <p:attrName>style.visibility</p:attrName>
                                        </p:attrNameLst>
                                      </p:cBhvr>
                                      <p:to>
                                        <p:strVal val="visible"/>
                                      </p:to>
                                    </p:set>
                                    <p:animEffect transition="in" filter="wipe(up)">
                                      <p:cBhvr>
                                        <p:cTn id="31" dur="2000"/>
                                        <p:tgtEl>
                                          <p:spTgt spid="770091">
                                            <p:txEl>
                                              <p:pRg st="0" end="0"/>
                                            </p:txEl>
                                          </p:spTgt>
                                        </p:tgtEl>
                                      </p:cBhvr>
                                    </p:animEffect>
                                  </p:childTnLst>
                                </p:cTn>
                              </p:par>
                            </p:childTnLst>
                          </p:cTn>
                        </p:par>
                        <p:par>
                          <p:cTn id="32" fill="hold" nodeType="afterGroup">
                            <p:stCondLst>
                              <p:cond delay="2000"/>
                            </p:stCondLst>
                            <p:childTnLst>
                              <p:par>
                                <p:cTn id="33" presetID="22" presetClass="entr" presetSubtype="1" fill="hold" nodeType="afterEffect">
                                  <p:stCondLst>
                                    <p:cond delay="0"/>
                                  </p:stCondLst>
                                  <p:childTnLst>
                                    <p:set>
                                      <p:cBhvr>
                                        <p:cTn id="34" dur="1" fill="hold">
                                          <p:stCondLst>
                                            <p:cond delay="0"/>
                                          </p:stCondLst>
                                        </p:cTn>
                                        <p:tgtEl>
                                          <p:spTgt spid="770091">
                                            <p:txEl>
                                              <p:pRg st="1" end="1"/>
                                            </p:txEl>
                                          </p:spTgt>
                                        </p:tgtEl>
                                        <p:attrNameLst>
                                          <p:attrName>style.visibility</p:attrName>
                                        </p:attrNameLst>
                                      </p:cBhvr>
                                      <p:to>
                                        <p:strVal val="visible"/>
                                      </p:to>
                                    </p:set>
                                    <p:animEffect transition="in" filter="wipe(up)">
                                      <p:cBhvr>
                                        <p:cTn id="35" dur="2000"/>
                                        <p:tgtEl>
                                          <p:spTgt spid="770091">
                                            <p:txEl>
                                              <p:pRg st="1" end="1"/>
                                            </p:txEl>
                                          </p:spTgt>
                                        </p:tgtEl>
                                      </p:cBhvr>
                                    </p:animEffect>
                                  </p:childTnLst>
                                </p:cTn>
                              </p:par>
                            </p:childTnLst>
                          </p:cTn>
                        </p:par>
                        <p:par>
                          <p:cTn id="36" fill="hold" nodeType="afterGroup">
                            <p:stCondLst>
                              <p:cond delay="4000"/>
                            </p:stCondLst>
                            <p:childTnLst>
                              <p:par>
                                <p:cTn id="37" presetID="22" presetClass="entr" presetSubtype="1" fill="hold" nodeType="afterEffect">
                                  <p:stCondLst>
                                    <p:cond delay="0"/>
                                  </p:stCondLst>
                                  <p:childTnLst>
                                    <p:set>
                                      <p:cBhvr>
                                        <p:cTn id="38" dur="1" fill="hold">
                                          <p:stCondLst>
                                            <p:cond delay="0"/>
                                          </p:stCondLst>
                                        </p:cTn>
                                        <p:tgtEl>
                                          <p:spTgt spid="770091">
                                            <p:txEl>
                                              <p:pRg st="2" end="2"/>
                                            </p:txEl>
                                          </p:spTgt>
                                        </p:tgtEl>
                                        <p:attrNameLst>
                                          <p:attrName>style.visibility</p:attrName>
                                        </p:attrNameLst>
                                      </p:cBhvr>
                                      <p:to>
                                        <p:strVal val="visible"/>
                                      </p:to>
                                    </p:set>
                                    <p:animEffect transition="in" filter="wipe(up)">
                                      <p:cBhvr>
                                        <p:cTn id="39" dur="2000"/>
                                        <p:tgtEl>
                                          <p:spTgt spid="770091">
                                            <p:txEl>
                                              <p:pRg st="2" end="2"/>
                                            </p:txEl>
                                          </p:spTgt>
                                        </p:tgtEl>
                                      </p:cBhvr>
                                    </p:animEffect>
                                  </p:childTnLst>
                                </p:cTn>
                              </p:par>
                            </p:childTnLst>
                          </p:cTn>
                        </p:par>
                        <p:par>
                          <p:cTn id="40" fill="hold" nodeType="afterGroup">
                            <p:stCondLst>
                              <p:cond delay="6000"/>
                            </p:stCondLst>
                            <p:childTnLst>
                              <p:par>
                                <p:cTn id="41" presetID="22" presetClass="entr" presetSubtype="1" fill="hold" nodeType="afterEffect">
                                  <p:stCondLst>
                                    <p:cond delay="0"/>
                                  </p:stCondLst>
                                  <p:childTnLst>
                                    <p:set>
                                      <p:cBhvr>
                                        <p:cTn id="42" dur="1" fill="hold">
                                          <p:stCondLst>
                                            <p:cond delay="0"/>
                                          </p:stCondLst>
                                        </p:cTn>
                                        <p:tgtEl>
                                          <p:spTgt spid="770091">
                                            <p:txEl>
                                              <p:pRg st="3" end="3"/>
                                            </p:txEl>
                                          </p:spTgt>
                                        </p:tgtEl>
                                        <p:attrNameLst>
                                          <p:attrName>style.visibility</p:attrName>
                                        </p:attrNameLst>
                                      </p:cBhvr>
                                      <p:to>
                                        <p:strVal val="visible"/>
                                      </p:to>
                                    </p:set>
                                    <p:animEffect transition="in" filter="wipe(up)">
                                      <p:cBhvr>
                                        <p:cTn id="43" dur="2000"/>
                                        <p:tgtEl>
                                          <p:spTgt spid="7700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91" grpId="0" build="allAtOnce"/>
      <p:bldP spid="77009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2">
            <a:extLst>
              <a:ext uri="{FF2B5EF4-FFF2-40B4-BE49-F238E27FC236}">
                <a16:creationId xmlns:a16="http://schemas.microsoft.com/office/drawing/2014/main" id="{856C6AE0-E700-3DA7-DFFA-A9D69F7178E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0CA0FE44-BE90-4230-9C95-A0FBB786E903}" type="slidenum">
              <a:rPr lang="en-US" altLang="zh-CN" sz="1400" smtClean="0">
                <a:ea typeface="楷体_GB2312" pitchFamily="49" charset="-122"/>
              </a:rPr>
              <a:pPr/>
              <a:t>17</a:t>
            </a:fld>
            <a:endParaRPr lang="en-US" altLang="zh-CN" sz="1400">
              <a:ea typeface="楷体_GB2312" pitchFamily="49" charset="-122"/>
            </a:endParaRPr>
          </a:p>
        </p:txBody>
      </p:sp>
      <p:sp>
        <p:nvSpPr>
          <p:cNvPr id="772124" name="Rectangle 28">
            <a:extLst>
              <a:ext uri="{FF2B5EF4-FFF2-40B4-BE49-F238E27FC236}">
                <a16:creationId xmlns:a16="http://schemas.microsoft.com/office/drawing/2014/main" id="{6E78A384-029F-BBFD-7339-E6583F30CBE1}"/>
              </a:ext>
            </a:extLst>
          </p:cNvPr>
          <p:cNvSpPr>
            <a:spLocks noChangeArrowheads="1"/>
          </p:cNvSpPr>
          <p:nvPr/>
        </p:nvSpPr>
        <p:spPr bwMode="auto">
          <a:xfrm>
            <a:off x="107950" y="568325"/>
            <a:ext cx="8785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tabLst>
                <a:tab pos="571500" algn="l"/>
                <a:tab pos="990600" algn="l"/>
              </a:tabLst>
              <a:defRPr sz="2400">
                <a:solidFill>
                  <a:schemeClr val="tx1"/>
                </a:solidFill>
                <a:latin typeface="Arial" panose="020B0604020202020204" pitchFamily="34" charset="0"/>
                <a:ea typeface="宋体" panose="02010600030101010101" pitchFamily="2" charset="-122"/>
              </a:defRPr>
            </a:lvl1pPr>
            <a:lvl2pPr marL="742950" indent="-285750">
              <a:tabLst>
                <a:tab pos="571500" algn="l"/>
                <a:tab pos="990600" algn="l"/>
              </a:tabLst>
              <a:defRPr sz="2400">
                <a:solidFill>
                  <a:schemeClr val="tx1"/>
                </a:solidFill>
                <a:latin typeface="Arial" panose="020B0604020202020204" pitchFamily="34" charset="0"/>
                <a:ea typeface="宋体" panose="02010600030101010101" pitchFamily="2" charset="-122"/>
              </a:defRPr>
            </a:lvl2pPr>
            <a:lvl3pPr marL="1143000" indent="-228600">
              <a:tabLst>
                <a:tab pos="571500" algn="l"/>
                <a:tab pos="990600" algn="l"/>
              </a:tabLst>
              <a:defRPr sz="2400">
                <a:solidFill>
                  <a:schemeClr val="tx1"/>
                </a:solidFill>
                <a:latin typeface="Arial" panose="020B0604020202020204" pitchFamily="34" charset="0"/>
                <a:ea typeface="宋体" panose="02010600030101010101" pitchFamily="2" charset="-122"/>
              </a:defRPr>
            </a:lvl3pPr>
            <a:lvl4pPr marL="1600200" indent="-228600">
              <a:tabLst>
                <a:tab pos="571500" algn="l"/>
                <a:tab pos="990600" algn="l"/>
              </a:tabLst>
              <a:defRPr sz="2400">
                <a:solidFill>
                  <a:schemeClr val="tx1"/>
                </a:solidFill>
                <a:latin typeface="Arial" panose="020B0604020202020204" pitchFamily="34" charset="0"/>
                <a:ea typeface="宋体" panose="02010600030101010101" pitchFamily="2" charset="-122"/>
              </a:defRPr>
            </a:lvl4pPr>
            <a:lvl5pPr marL="2057400" indent="-228600">
              <a:tabLst>
                <a:tab pos="571500" algn="l"/>
                <a:tab pos="990600" algn="l"/>
              </a:tabLst>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71500" algn="l"/>
                <a:tab pos="990600" algn="l"/>
              </a:tabLs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71500" algn="l"/>
                <a:tab pos="990600" algn="l"/>
              </a:tabLs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71500" algn="l"/>
                <a:tab pos="990600" algn="l"/>
              </a:tabLs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71500" algn="l"/>
                <a:tab pos="990600" algn="l"/>
              </a:tabLs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a:solidFill>
                  <a:srgbClr val="E781E0"/>
                </a:solidFill>
                <a:latin typeface="Times New Roman" panose="02020603050405020304" pitchFamily="18" charset="0"/>
              </a:rPr>
              <a:t>【</a:t>
            </a:r>
            <a:r>
              <a:rPr lang="zh-CN" altLang="en-US" b="1">
                <a:solidFill>
                  <a:srgbClr val="E781E0"/>
                </a:solidFill>
                <a:latin typeface="幼圆" panose="02010509060101010101" pitchFamily="49" charset="-122"/>
                <a:ea typeface="幼圆" panose="02010509060101010101" pitchFamily="49" charset="-122"/>
              </a:rPr>
              <a:t>例</a:t>
            </a:r>
            <a:r>
              <a:rPr lang="en-US" altLang="zh-CN" b="1">
                <a:solidFill>
                  <a:srgbClr val="E781E0"/>
                </a:solidFill>
                <a:latin typeface="Times New Roman" panose="02020603050405020304" pitchFamily="18" charset="0"/>
                <a:ea typeface="幼圆" panose="02010509060101010101" pitchFamily="49" charset="-122"/>
              </a:rPr>
              <a:t>6.1.1】</a:t>
            </a:r>
            <a:r>
              <a:rPr lang="zh-CN" altLang="en-US" b="1">
                <a:solidFill>
                  <a:schemeClr val="bg1"/>
                </a:solidFill>
                <a:latin typeface="楷体_GB2312" pitchFamily="49" charset="-122"/>
                <a:ea typeface="楷体_GB2312" pitchFamily="49" charset="-122"/>
              </a:rPr>
              <a:t>一均匀平面波沿</a:t>
            </a:r>
            <a:r>
              <a:rPr lang="en-US" altLang="zh-CN" b="1">
                <a:solidFill>
                  <a:schemeClr val="bg1"/>
                </a:solidFill>
                <a:latin typeface="Arial Unicode MS" pitchFamily="34" charset="-122"/>
                <a:ea typeface="Arial Unicode MS" pitchFamily="34" charset="-122"/>
              </a:rPr>
              <a:t>+</a:t>
            </a:r>
            <a:r>
              <a:rPr lang="en-US" altLang="zh-CN" i="1">
                <a:solidFill>
                  <a:schemeClr val="bg1"/>
                </a:solidFill>
                <a:ea typeface="MS PGothic" panose="020B0600070205080204" pitchFamily="34" charset="-128"/>
              </a:rPr>
              <a:t>z</a:t>
            </a:r>
            <a:r>
              <a:rPr lang="en-US" altLang="zh-CN" i="1">
                <a:solidFill>
                  <a:schemeClr val="bg1"/>
                </a:solidFill>
                <a:latin typeface="Times New Roman" panose="02020603050405020304" pitchFamily="18" charset="0"/>
                <a:ea typeface="MS PGothic" panose="020B0600070205080204" pitchFamily="34" charset="-128"/>
              </a:rPr>
              <a:t> </a:t>
            </a:r>
            <a:r>
              <a:rPr lang="zh-CN" altLang="en-US" b="1">
                <a:solidFill>
                  <a:schemeClr val="bg1"/>
                </a:solidFill>
                <a:latin typeface="楷体_GB2312" pitchFamily="49" charset="-122"/>
                <a:ea typeface="楷体_GB2312" pitchFamily="49" charset="-122"/>
              </a:rPr>
              <a:t>方向传播，其电场强度矢量为</a:t>
            </a:r>
          </a:p>
        </p:txBody>
      </p:sp>
      <p:graphicFrame>
        <p:nvGraphicFramePr>
          <p:cNvPr id="772126" name="Object 30">
            <a:extLst>
              <a:ext uri="{FF2B5EF4-FFF2-40B4-BE49-F238E27FC236}">
                <a16:creationId xmlns:a16="http://schemas.microsoft.com/office/drawing/2014/main" id="{7D15CE48-977E-3881-ADA4-5E9BC6767A61}"/>
              </a:ext>
            </a:extLst>
          </p:cNvPr>
          <p:cNvGraphicFramePr>
            <a:graphicFrameLocks noChangeAspect="1"/>
          </p:cNvGraphicFramePr>
          <p:nvPr/>
        </p:nvGraphicFramePr>
        <p:xfrm>
          <a:off x="1463675" y="1052513"/>
          <a:ext cx="6137275" cy="533400"/>
        </p:xfrm>
        <a:graphic>
          <a:graphicData uri="http://schemas.openxmlformats.org/presentationml/2006/ole">
            <mc:AlternateContent xmlns:mc="http://schemas.openxmlformats.org/markup-compatibility/2006">
              <mc:Choice xmlns:v="urn:schemas-microsoft-com:vml" Requires="v">
                <p:oleObj r:id="rId7" imgW="2576520" imgH="148680" progId="Equation.DSMT4">
                  <p:embed/>
                </p:oleObj>
              </mc:Choice>
              <mc:Fallback>
                <p:oleObj r:id="rId7" imgW="2576520" imgH="148680" progId="Equation.DSMT4">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3675" y="1052513"/>
                        <a:ext cx="6137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2127" name="Rectangle 31">
            <a:extLst>
              <a:ext uri="{FF2B5EF4-FFF2-40B4-BE49-F238E27FC236}">
                <a16:creationId xmlns:a16="http://schemas.microsoft.com/office/drawing/2014/main" id="{EB0F4E82-A576-3A8B-1ECB-76FEC9DEC741}"/>
              </a:ext>
            </a:extLst>
          </p:cNvPr>
          <p:cNvSpPr>
            <a:spLocks noChangeArrowheads="1"/>
          </p:cNvSpPr>
          <p:nvPr/>
        </p:nvSpPr>
        <p:spPr bwMode="auto">
          <a:xfrm>
            <a:off x="41275" y="4768850"/>
            <a:ext cx="869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chemeClr val="bg1"/>
                </a:solidFill>
                <a:latin typeface="幼圆" panose="02010509060101010101" pitchFamily="49" charset="-122"/>
                <a:ea typeface="幼圆" panose="02010509060101010101" pitchFamily="49" charset="-122"/>
              </a:rPr>
              <a:t>  </a:t>
            </a:r>
            <a:r>
              <a:rPr lang="en-US" altLang="zh-CN" b="1" dirty="0">
                <a:solidFill>
                  <a:srgbClr val="E781E0"/>
                </a:solidFill>
                <a:latin typeface="幼圆" panose="02010509060101010101" pitchFamily="49" charset="-122"/>
                <a:ea typeface="幼圆" panose="02010509060101010101" pitchFamily="49" charset="-122"/>
              </a:rPr>
              <a:t>【</a:t>
            </a:r>
            <a:r>
              <a:rPr lang="zh-CN" altLang="en-US" b="1" dirty="0">
                <a:solidFill>
                  <a:srgbClr val="E781E0"/>
                </a:solidFill>
                <a:latin typeface="幼圆" panose="02010509060101010101" pitchFamily="49" charset="-122"/>
                <a:ea typeface="幼圆" panose="02010509060101010101" pitchFamily="49" charset="-122"/>
              </a:rPr>
              <a:t>解</a:t>
            </a:r>
            <a:r>
              <a:rPr lang="en-US" altLang="zh-CN" b="1" dirty="0">
                <a:solidFill>
                  <a:srgbClr val="E781E0"/>
                </a:solidFill>
                <a:latin typeface="幼圆" panose="02010509060101010101" pitchFamily="49" charset="-122"/>
                <a:ea typeface="幼圆" panose="02010509060101010101" pitchFamily="49" charset="-122"/>
              </a:rPr>
              <a:t>】</a:t>
            </a:r>
            <a:r>
              <a:rPr lang="en-US" altLang="zh-CN" b="1" dirty="0">
                <a:solidFill>
                  <a:schemeClr val="bg1"/>
                </a:solidFill>
                <a:latin typeface="楷体_GB2312" pitchFamily="49" charset="-122"/>
                <a:ea typeface="楷体_GB2312" pitchFamily="49" charset="-122"/>
              </a:rPr>
              <a:t>(1) </a:t>
            </a:r>
            <a:r>
              <a:rPr lang="zh-CN" altLang="en-US" b="1" dirty="0">
                <a:solidFill>
                  <a:schemeClr val="bg1"/>
                </a:solidFill>
                <a:latin typeface="楷体_GB2312" pitchFamily="49" charset="-122"/>
                <a:ea typeface="楷体_GB2312" pitchFamily="49" charset="-122"/>
              </a:rPr>
              <a:t>电场强度的复数表示</a:t>
            </a:r>
            <a:r>
              <a:rPr lang="zh-CN" altLang="en-US" b="1" dirty="0">
                <a:solidFill>
                  <a:srgbClr val="FF0000"/>
                </a:solidFill>
                <a:latin typeface="楷体_GB2312" pitchFamily="49" charset="-122"/>
                <a:ea typeface="楷体_GB2312" pitchFamily="49" charset="-122"/>
              </a:rPr>
              <a:t>（注意把</a:t>
            </a:r>
            <a:r>
              <a:rPr lang="en-US" altLang="zh-CN" b="1" dirty="0">
                <a:solidFill>
                  <a:srgbClr val="FF0000"/>
                </a:solidFill>
                <a:latin typeface="楷体_GB2312" pitchFamily="49" charset="-122"/>
                <a:ea typeface="楷体_GB2312" pitchFamily="49" charset="-122"/>
              </a:rPr>
              <a:t>sin</a:t>
            </a:r>
            <a:r>
              <a:rPr lang="zh-CN" altLang="en-US" b="1" dirty="0">
                <a:solidFill>
                  <a:srgbClr val="FF0000"/>
                </a:solidFill>
                <a:latin typeface="楷体_GB2312" pitchFamily="49" charset="-122"/>
                <a:ea typeface="楷体_GB2312" pitchFamily="49" charset="-122"/>
              </a:rPr>
              <a:t>变换成</a:t>
            </a:r>
            <a:r>
              <a:rPr lang="en-US" altLang="zh-CN" b="1" dirty="0">
                <a:solidFill>
                  <a:srgbClr val="FF0000"/>
                </a:solidFill>
                <a:latin typeface="楷体_GB2312" pitchFamily="49" charset="-122"/>
                <a:ea typeface="楷体_GB2312" pitchFamily="49" charset="-122"/>
              </a:rPr>
              <a:t>cos</a:t>
            </a:r>
            <a:r>
              <a:rPr lang="zh-CN" altLang="en-US" b="1" dirty="0">
                <a:solidFill>
                  <a:srgbClr val="FF0000"/>
                </a:solidFill>
                <a:latin typeface="楷体_GB2312" pitchFamily="49" charset="-122"/>
                <a:ea typeface="楷体_GB2312" pitchFamily="49" charset="-122"/>
              </a:rPr>
              <a:t>！）</a:t>
            </a:r>
            <a:r>
              <a:rPr lang="zh-CN" altLang="en-US" b="1" dirty="0">
                <a:solidFill>
                  <a:srgbClr val="FF0000"/>
                </a:solidFill>
                <a:latin typeface="黑体" panose="02010609060101010101" pitchFamily="49" charset="-122"/>
                <a:ea typeface="黑体" panose="02010609060101010101" pitchFamily="49" charset="-122"/>
              </a:rPr>
              <a:t> </a:t>
            </a:r>
          </a:p>
        </p:txBody>
      </p:sp>
      <p:graphicFrame>
        <p:nvGraphicFramePr>
          <p:cNvPr id="772128" name="Object 32">
            <a:extLst>
              <a:ext uri="{FF2B5EF4-FFF2-40B4-BE49-F238E27FC236}">
                <a16:creationId xmlns:a16="http://schemas.microsoft.com/office/drawing/2014/main" id="{13A86464-5DFB-A67D-C148-AA8C0D073944}"/>
              </a:ext>
            </a:extLst>
          </p:cNvPr>
          <p:cNvGraphicFramePr>
            <a:graphicFrameLocks noChangeAspect="1"/>
          </p:cNvGraphicFramePr>
          <p:nvPr/>
        </p:nvGraphicFramePr>
        <p:xfrm>
          <a:off x="1258888" y="5164138"/>
          <a:ext cx="4729162" cy="639762"/>
        </p:xfrm>
        <a:graphic>
          <a:graphicData uri="http://schemas.openxmlformats.org/presentationml/2006/ole">
            <mc:AlternateContent xmlns:mc="http://schemas.openxmlformats.org/markup-compatibility/2006">
              <mc:Choice xmlns:v="urn:schemas-microsoft-com:vml" Requires="v">
                <p:oleObj r:id="rId9" imgW="1642680" imgH="148680" progId="Equation.DSMT4">
                  <p:embed/>
                </p:oleObj>
              </mc:Choice>
              <mc:Fallback>
                <p:oleObj r:id="rId9" imgW="1642680" imgH="148680" progId="Equation.DSMT4">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5164138"/>
                        <a:ext cx="47291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2135" name="Rectangle 39">
            <a:extLst>
              <a:ext uri="{FF2B5EF4-FFF2-40B4-BE49-F238E27FC236}">
                <a16:creationId xmlns:a16="http://schemas.microsoft.com/office/drawing/2014/main" id="{4104C5AC-16E5-88A8-613C-C80921EC7865}"/>
              </a:ext>
            </a:extLst>
          </p:cNvPr>
          <p:cNvSpPr>
            <a:spLocks noChangeArrowheads="1"/>
          </p:cNvSpPr>
          <p:nvPr/>
        </p:nvSpPr>
        <p:spPr bwMode="auto">
          <a:xfrm>
            <a:off x="142875" y="1354138"/>
            <a:ext cx="9001125"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tabLst>
                <a:tab pos="571500" algn="l"/>
                <a:tab pos="990600" algn="l"/>
              </a:tabLst>
              <a:defRPr sz="2400">
                <a:solidFill>
                  <a:schemeClr val="tx1"/>
                </a:solidFill>
                <a:latin typeface="Arial" panose="020B0604020202020204" pitchFamily="34" charset="0"/>
                <a:ea typeface="宋体" panose="02010600030101010101" pitchFamily="2" charset="-122"/>
              </a:defRPr>
            </a:lvl1pPr>
            <a:lvl2pPr marL="742950" indent="-285750">
              <a:tabLst>
                <a:tab pos="571500" algn="l"/>
                <a:tab pos="990600" algn="l"/>
              </a:tabLst>
              <a:defRPr sz="2400">
                <a:solidFill>
                  <a:schemeClr val="tx1"/>
                </a:solidFill>
                <a:latin typeface="Arial" panose="020B0604020202020204" pitchFamily="34" charset="0"/>
                <a:ea typeface="宋体" panose="02010600030101010101" pitchFamily="2" charset="-122"/>
              </a:defRPr>
            </a:lvl2pPr>
            <a:lvl3pPr marL="1143000" indent="-228600">
              <a:tabLst>
                <a:tab pos="571500" algn="l"/>
                <a:tab pos="990600" algn="l"/>
              </a:tabLst>
              <a:defRPr sz="2400">
                <a:solidFill>
                  <a:schemeClr val="tx1"/>
                </a:solidFill>
                <a:latin typeface="Arial" panose="020B0604020202020204" pitchFamily="34" charset="0"/>
                <a:ea typeface="宋体" panose="02010600030101010101" pitchFamily="2" charset="-122"/>
              </a:defRPr>
            </a:lvl3pPr>
            <a:lvl4pPr marL="1600200" indent="-228600">
              <a:tabLst>
                <a:tab pos="571500" algn="l"/>
                <a:tab pos="990600" algn="l"/>
              </a:tabLst>
              <a:defRPr sz="2400">
                <a:solidFill>
                  <a:schemeClr val="tx1"/>
                </a:solidFill>
                <a:latin typeface="Arial" panose="020B0604020202020204" pitchFamily="34" charset="0"/>
                <a:ea typeface="宋体" panose="02010600030101010101" pitchFamily="2" charset="-122"/>
              </a:defRPr>
            </a:lvl4pPr>
            <a:lvl5pPr marL="2057400" indent="-228600">
              <a:tabLst>
                <a:tab pos="571500" algn="l"/>
                <a:tab pos="990600" algn="l"/>
              </a:tabLst>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71500" algn="l"/>
                <a:tab pos="990600" algn="l"/>
              </a:tabLs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71500" algn="l"/>
                <a:tab pos="990600" algn="l"/>
              </a:tabLs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71500" algn="l"/>
                <a:tab pos="990600" algn="l"/>
              </a:tabLs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71500" algn="l"/>
                <a:tab pos="990600" algn="l"/>
              </a:tabLst>
              <a:defRPr sz="2400">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pPr>
            <a:r>
              <a:rPr lang="zh-CN" altLang="en-US" b="1">
                <a:solidFill>
                  <a:schemeClr val="bg1"/>
                </a:solidFill>
                <a:latin typeface="Times New Roman" panose="02020603050405020304" pitchFamily="18" charset="0"/>
                <a:ea typeface="楷体_GB2312" pitchFamily="49" charset="-122"/>
              </a:rPr>
              <a:t>（</a:t>
            </a:r>
            <a:r>
              <a:rPr lang="en-US" altLang="zh-CN" b="1">
                <a:solidFill>
                  <a:schemeClr val="bg1"/>
                </a:solidFill>
                <a:latin typeface="Times New Roman" panose="02020603050405020304" pitchFamily="18" charset="0"/>
                <a:ea typeface="楷体_GB2312" pitchFamily="49" charset="-122"/>
              </a:rPr>
              <a:t>1</a:t>
            </a:r>
            <a:r>
              <a:rPr lang="zh-CN" altLang="en-US" b="1">
                <a:solidFill>
                  <a:schemeClr val="bg1"/>
                </a:solidFill>
                <a:latin typeface="Times New Roman" panose="02020603050405020304" pitchFamily="18" charset="0"/>
                <a:ea typeface="楷体_GB2312" pitchFamily="49" charset="-122"/>
              </a:rPr>
              <a:t>）求相伴的磁场强度 ；</a:t>
            </a:r>
          </a:p>
          <a:p>
            <a:pPr algn="just">
              <a:lnSpc>
                <a:spcPct val="140000"/>
              </a:lnSpc>
              <a:spcBef>
                <a:spcPct val="20000"/>
              </a:spcBef>
            </a:pPr>
            <a:r>
              <a:rPr lang="zh-CN" altLang="en-US" b="1">
                <a:solidFill>
                  <a:schemeClr val="bg1"/>
                </a:solidFill>
                <a:latin typeface="Times New Roman" panose="02020603050405020304" pitchFamily="18" charset="0"/>
                <a:ea typeface="楷体_GB2312" pitchFamily="49" charset="-122"/>
              </a:rPr>
              <a:t>（</a:t>
            </a:r>
            <a:r>
              <a:rPr lang="en-US" altLang="zh-CN" b="1">
                <a:solidFill>
                  <a:schemeClr val="bg1"/>
                </a:solidFill>
                <a:latin typeface="Times New Roman" panose="02020603050405020304" pitchFamily="18" charset="0"/>
                <a:ea typeface="楷体_GB2312" pitchFamily="49" charset="-122"/>
              </a:rPr>
              <a:t>2</a:t>
            </a:r>
            <a:r>
              <a:rPr lang="zh-CN" altLang="en-US" b="1">
                <a:solidFill>
                  <a:schemeClr val="bg1"/>
                </a:solidFill>
                <a:latin typeface="Times New Roman" panose="02020603050405020304" pitchFamily="18" charset="0"/>
                <a:ea typeface="楷体_GB2312" pitchFamily="49" charset="-122"/>
              </a:rPr>
              <a:t>）若在传播方向上 </a:t>
            </a:r>
            <a:r>
              <a:rPr lang="en-US" altLang="zh-CN" i="1">
                <a:solidFill>
                  <a:schemeClr val="bg1"/>
                </a:solidFill>
                <a:ea typeface="楷体_GB2312" pitchFamily="49" charset="-122"/>
              </a:rPr>
              <a:t>z</a:t>
            </a:r>
            <a:r>
              <a:rPr lang="en-US" altLang="zh-CN">
                <a:solidFill>
                  <a:schemeClr val="bg1"/>
                </a:solidFill>
                <a:ea typeface="楷体_GB2312" pitchFamily="49" charset="-122"/>
              </a:rPr>
              <a:t>= </a:t>
            </a:r>
            <a:r>
              <a:rPr lang="en-US" altLang="zh-CN" b="1">
                <a:solidFill>
                  <a:schemeClr val="bg1"/>
                </a:solidFill>
                <a:latin typeface="Times New Roman" panose="02020603050405020304" pitchFamily="18" charset="0"/>
                <a:ea typeface="楷体_GB2312" pitchFamily="49" charset="-122"/>
              </a:rPr>
              <a:t>0</a:t>
            </a:r>
            <a:r>
              <a:rPr lang="zh-CN" altLang="en-US" b="1">
                <a:solidFill>
                  <a:schemeClr val="bg1"/>
                </a:solidFill>
                <a:latin typeface="Times New Roman" panose="02020603050405020304" pitchFamily="18" charset="0"/>
                <a:ea typeface="楷体_GB2312" pitchFamily="49" charset="-122"/>
              </a:rPr>
              <a:t>处，放置一无限大的理想导体平板，</a:t>
            </a:r>
          </a:p>
          <a:p>
            <a:pPr algn="just">
              <a:lnSpc>
                <a:spcPct val="140000"/>
              </a:lnSpc>
              <a:spcBef>
                <a:spcPct val="20000"/>
              </a:spcBef>
            </a:pPr>
            <a:r>
              <a:rPr lang="zh-CN" altLang="en-US" b="1">
                <a:solidFill>
                  <a:schemeClr val="bg1"/>
                </a:solidFill>
                <a:latin typeface="Times New Roman" panose="02020603050405020304" pitchFamily="18" charset="0"/>
                <a:ea typeface="楷体_GB2312" pitchFamily="49" charset="-122"/>
              </a:rPr>
              <a:t>          求区域 </a:t>
            </a:r>
            <a:r>
              <a:rPr lang="en-US" altLang="zh-CN" i="1">
                <a:solidFill>
                  <a:schemeClr val="bg1"/>
                </a:solidFill>
                <a:ea typeface="楷体_GB2312" pitchFamily="49" charset="-122"/>
              </a:rPr>
              <a:t>z </a:t>
            </a:r>
            <a:r>
              <a:rPr lang="en-US" altLang="zh-CN" b="1">
                <a:solidFill>
                  <a:schemeClr val="bg1"/>
                </a:solidFill>
                <a:ea typeface="楷体_GB2312" pitchFamily="49" charset="-122"/>
              </a:rPr>
              <a:t>&lt;</a:t>
            </a:r>
            <a:r>
              <a:rPr lang="en-US" altLang="zh-CN" b="1">
                <a:solidFill>
                  <a:schemeClr val="bg1"/>
                </a:solidFill>
                <a:latin typeface="Times New Roman" panose="02020603050405020304" pitchFamily="18" charset="0"/>
                <a:ea typeface="楷体_GB2312" pitchFamily="49" charset="-122"/>
              </a:rPr>
              <a:t> 0 </a:t>
            </a:r>
            <a:r>
              <a:rPr lang="zh-CN" altLang="en-US" b="1">
                <a:solidFill>
                  <a:schemeClr val="bg1"/>
                </a:solidFill>
                <a:latin typeface="Times New Roman" panose="02020603050405020304" pitchFamily="18" charset="0"/>
                <a:ea typeface="楷体_GB2312" pitchFamily="49" charset="-122"/>
              </a:rPr>
              <a:t>中的电场强度和磁场强度 ；</a:t>
            </a:r>
          </a:p>
          <a:p>
            <a:pPr algn="just">
              <a:lnSpc>
                <a:spcPct val="140000"/>
              </a:lnSpc>
              <a:spcBef>
                <a:spcPct val="20000"/>
              </a:spcBef>
            </a:pPr>
            <a:endParaRPr lang="zh-CN" altLang="en-US" b="1">
              <a:solidFill>
                <a:schemeClr val="bg1"/>
              </a:solidFill>
              <a:latin typeface="Times New Roman" panose="02020603050405020304" pitchFamily="18" charset="0"/>
              <a:ea typeface="楷体_GB2312" pitchFamily="49" charset="-122"/>
            </a:endParaRPr>
          </a:p>
          <a:p>
            <a:pPr algn="just">
              <a:lnSpc>
                <a:spcPct val="140000"/>
              </a:lnSpc>
              <a:spcBef>
                <a:spcPct val="20000"/>
              </a:spcBef>
            </a:pPr>
            <a:endParaRPr lang="zh-CN" altLang="en-US" b="1">
              <a:solidFill>
                <a:schemeClr val="bg1"/>
              </a:solidFill>
              <a:latin typeface="Times New Roman" panose="02020603050405020304" pitchFamily="18" charset="0"/>
              <a:ea typeface="楷体_GB2312" pitchFamily="49" charset="-122"/>
            </a:endParaRPr>
          </a:p>
          <a:p>
            <a:pPr algn="just">
              <a:lnSpc>
                <a:spcPct val="140000"/>
              </a:lnSpc>
              <a:spcBef>
                <a:spcPct val="20000"/>
              </a:spcBef>
            </a:pPr>
            <a:r>
              <a:rPr lang="zh-CN" altLang="en-US" b="1">
                <a:solidFill>
                  <a:schemeClr val="bg1"/>
                </a:solidFill>
                <a:latin typeface="Times New Roman" panose="02020603050405020304" pitchFamily="18" charset="0"/>
                <a:ea typeface="楷体_GB2312" pitchFamily="49" charset="-122"/>
              </a:rPr>
              <a:t>（</a:t>
            </a:r>
            <a:r>
              <a:rPr lang="en-US" altLang="zh-CN" b="1">
                <a:solidFill>
                  <a:schemeClr val="bg1"/>
                </a:solidFill>
                <a:latin typeface="Times New Roman" panose="02020603050405020304" pitchFamily="18" charset="0"/>
                <a:ea typeface="楷体_GB2312" pitchFamily="49" charset="-122"/>
              </a:rPr>
              <a:t>3</a:t>
            </a:r>
            <a:r>
              <a:rPr lang="zh-CN" altLang="en-US" b="1">
                <a:solidFill>
                  <a:schemeClr val="bg1"/>
                </a:solidFill>
                <a:latin typeface="Times New Roman" panose="02020603050405020304" pitchFamily="18" charset="0"/>
                <a:ea typeface="楷体_GB2312" pitchFamily="49" charset="-122"/>
              </a:rPr>
              <a:t>）求理想导体板表面的电流密度。</a:t>
            </a:r>
          </a:p>
        </p:txBody>
      </p:sp>
      <p:grpSp>
        <p:nvGrpSpPr>
          <p:cNvPr id="772136" name="Group 40">
            <a:extLst>
              <a:ext uri="{FF2B5EF4-FFF2-40B4-BE49-F238E27FC236}">
                <a16:creationId xmlns:a16="http://schemas.microsoft.com/office/drawing/2014/main" id="{F3041EB0-D569-0708-2D3F-CAE28355146C}"/>
              </a:ext>
            </a:extLst>
          </p:cNvPr>
          <p:cNvGrpSpPr>
            <a:grpSpLocks/>
          </p:cNvGrpSpPr>
          <p:nvPr/>
        </p:nvGrpSpPr>
        <p:grpSpPr bwMode="auto">
          <a:xfrm>
            <a:off x="395288" y="5613400"/>
            <a:ext cx="7777162" cy="982663"/>
            <a:chOff x="206" y="2821"/>
            <a:chExt cx="4697" cy="546"/>
          </a:xfrm>
        </p:grpSpPr>
        <p:graphicFrame>
          <p:nvGraphicFramePr>
            <p:cNvPr id="33807" name="Object 41">
              <a:extLst>
                <a:ext uri="{FF2B5EF4-FFF2-40B4-BE49-F238E27FC236}">
                  <a16:creationId xmlns:a16="http://schemas.microsoft.com/office/drawing/2014/main" id="{313EC34D-8210-83BA-C06D-68D35FD775E3}"/>
                </a:ext>
              </a:extLst>
            </p:cNvPr>
            <p:cNvGraphicFramePr>
              <a:graphicFrameLocks noChangeAspect="1"/>
            </p:cNvGraphicFramePr>
            <p:nvPr/>
          </p:nvGraphicFramePr>
          <p:xfrm>
            <a:off x="721" y="2821"/>
            <a:ext cx="4182" cy="546"/>
          </p:xfrm>
          <a:graphic>
            <a:graphicData uri="http://schemas.openxmlformats.org/presentationml/2006/ole">
              <mc:AlternateContent xmlns:mc="http://schemas.openxmlformats.org/markup-compatibility/2006">
                <mc:Choice xmlns:v="urn:schemas-microsoft-com:vml" Requires="v">
                  <p:oleObj r:id="rId11" imgW="2785320" imgH="291600" progId="Equation.DSMT4">
                    <p:embed/>
                  </p:oleObj>
                </mc:Choice>
                <mc:Fallback>
                  <p:oleObj r:id="rId11" imgW="2785320" imgH="291600" progId="Equation.DSMT4">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 y="2821"/>
                          <a:ext cx="418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808" name="Rectangle 42">
              <a:extLst>
                <a:ext uri="{FF2B5EF4-FFF2-40B4-BE49-F238E27FC236}">
                  <a16:creationId xmlns:a16="http://schemas.microsoft.com/office/drawing/2014/main" id="{A29AC246-CCD7-88F5-A225-5C6B1772F88A}"/>
                </a:ext>
              </a:extLst>
            </p:cNvPr>
            <p:cNvSpPr>
              <a:spLocks noChangeArrowheads="1"/>
            </p:cNvSpPr>
            <p:nvPr/>
          </p:nvSpPr>
          <p:spPr bwMode="auto">
            <a:xfrm>
              <a:off x="206" y="2886"/>
              <a:ext cx="408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latin typeface="楷体_GB2312" pitchFamily="49" charset="-122"/>
                  <a:ea typeface="楷体_GB2312" pitchFamily="49" charset="-122"/>
                </a:rPr>
                <a:t>则</a:t>
              </a:r>
              <a:r>
                <a:rPr lang="zh-CN" altLang="en-US" b="1">
                  <a:solidFill>
                    <a:schemeClr val="bg1"/>
                  </a:solidFill>
                  <a:latin typeface="黑体" panose="02010609060101010101" pitchFamily="49" charset="-122"/>
                  <a:ea typeface="黑体" panose="02010609060101010101" pitchFamily="49" charset="-122"/>
                </a:rPr>
                <a:t> </a:t>
              </a:r>
            </a:p>
          </p:txBody>
        </p:sp>
      </p:grpSp>
      <p:pic>
        <p:nvPicPr>
          <p:cNvPr id="33801" name="图片 2">
            <a:extLst>
              <a:ext uri="{FF2B5EF4-FFF2-40B4-BE49-F238E27FC236}">
                <a16:creationId xmlns:a16="http://schemas.microsoft.com/office/drawing/2014/main" id="{39B1D1DA-6017-90F0-1738-C34823B743FF}"/>
              </a:ext>
            </a:extLst>
          </p:cNvPr>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3995738" y="2489200"/>
            <a:ext cx="49958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图片 3">
            <a:extLst>
              <a:ext uri="{FF2B5EF4-FFF2-40B4-BE49-F238E27FC236}">
                <a16:creationId xmlns:a16="http://schemas.microsoft.com/office/drawing/2014/main" id="{792CDDCB-AE0B-D8F0-7F00-8A63EAD434C5}"/>
              </a:ext>
            </a:extLst>
          </p:cNvPr>
          <p:cNvPicPr>
            <a:picLocks noChangeAspect="1" noChangeArrowheads="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1979613" y="265113"/>
            <a:ext cx="4433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图片 5">
            <a:extLst>
              <a:ext uri="{FF2B5EF4-FFF2-40B4-BE49-F238E27FC236}">
                <a16:creationId xmlns:a16="http://schemas.microsoft.com/office/drawing/2014/main" id="{74488D31-D095-0C15-5489-C6842FA61899}"/>
              </a:ext>
            </a:extLst>
          </p:cNvPr>
          <p:cNvPicPr>
            <a:picLocks noChangeAspect="1" noChangeArrowheads="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3995738" y="1557338"/>
            <a:ext cx="4291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图片 6">
            <a:extLst>
              <a:ext uri="{FF2B5EF4-FFF2-40B4-BE49-F238E27FC236}">
                <a16:creationId xmlns:a16="http://schemas.microsoft.com/office/drawing/2014/main" id="{40461846-6ABE-572E-3401-6D03AA87B35C}"/>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1247775" y="3140075"/>
            <a:ext cx="661035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圆角矩形 7">
            <a:extLst>
              <a:ext uri="{FF2B5EF4-FFF2-40B4-BE49-F238E27FC236}">
                <a16:creationId xmlns:a16="http://schemas.microsoft.com/office/drawing/2014/main" id="{762FDECF-5B3D-7A49-7608-C5449012D890}"/>
              </a:ext>
            </a:extLst>
          </p:cNvPr>
          <p:cNvSpPr>
            <a:spLocks noChangeArrowheads="1"/>
          </p:cNvSpPr>
          <p:nvPr/>
        </p:nvSpPr>
        <p:spPr bwMode="auto">
          <a:xfrm>
            <a:off x="2771775" y="1123950"/>
            <a:ext cx="1511300" cy="433388"/>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33806" name="文本框 42">
            <a:extLst>
              <a:ext uri="{FF2B5EF4-FFF2-40B4-BE49-F238E27FC236}">
                <a16:creationId xmlns:a16="http://schemas.microsoft.com/office/drawing/2014/main" id="{356250D9-15F8-D2FA-009A-1D0B4CF44948}"/>
              </a:ext>
            </a:extLst>
          </p:cNvPr>
          <p:cNvSpPr txBox="1">
            <a:spLocks noRot="1" noChangeAspect="1" noEditPoints="1" noChangeArrowheads="1" noTextEdit="1"/>
          </p:cNvSpPr>
          <p:nvPr>
            <p:custDataLst>
              <p:tags r:id="rId5"/>
            </p:custDataLst>
          </p:nvPr>
        </p:nvSpPr>
        <p:spPr bwMode="auto">
          <a:xfrm>
            <a:off x="5270500" y="4221163"/>
            <a:ext cx="3873500" cy="554037"/>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772124"/>
                                        </p:tgtEl>
                                        <p:attrNameLst>
                                          <p:attrName>style.visibility</p:attrName>
                                        </p:attrNameLst>
                                      </p:cBhvr>
                                      <p:to>
                                        <p:strVal val="visible"/>
                                      </p:to>
                                    </p:set>
                                    <p:animEffect transition="in" filter="wipe(up)">
                                      <p:cBhvr>
                                        <p:cTn id="7" dur="2000"/>
                                        <p:tgtEl>
                                          <p:spTgt spid="772124"/>
                                        </p:tgtEl>
                                      </p:cBhvr>
                                    </p:animEffect>
                                  </p:childTnLst>
                                </p:cTn>
                              </p:par>
                            </p:childTnLst>
                          </p:cTn>
                        </p:par>
                        <p:par>
                          <p:cTn id="8" fill="hold" nodeType="afterGroup">
                            <p:stCondLst>
                              <p:cond delay="2000"/>
                            </p:stCondLst>
                            <p:childTnLst>
                              <p:par>
                                <p:cTn id="9" presetID="22" presetClass="entr" presetSubtype="1" fill="hold" nodeType="afterEffect">
                                  <p:stCondLst>
                                    <p:cond delay="0"/>
                                  </p:stCondLst>
                                  <p:childTnLst>
                                    <p:set>
                                      <p:cBhvr>
                                        <p:cTn id="10" dur="1" fill="hold">
                                          <p:stCondLst>
                                            <p:cond delay="0"/>
                                          </p:stCondLst>
                                        </p:cTn>
                                        <p:tgtEl>
                                          <p:spTgt spid="772126"/>
                                        </p:tgtEl>
                                        <p:attrNameLst>
                                          <p:attrName>style.visibility</p:attrName>
                                        </p:attrNameLst>
                                      </p:cBhvr>
                                      <p:to>
                                        <p:strVal val="visible"/>
                                      </p:to>
                                    </p:set>
                                    <p:animEffect transition="in" filter="wipe(up)">
                                      <p:cBhvr>
                                        <p:cTn id="11" dur="2000"/>
                                        <p:tgtEl>
                                          <p:spTgt spid="772126"/>
                                        </p:tgtEl>
                                      </p:cBhvr>
                                    </p:animEffect>
                                  </p:childTnLst>
                                </p:cTn>
                              </p:par>
                            </p:childTnLst>
                          </p:cTn>
                        </p:par>
                        <p:par>
                          <p:cTn id="12" fill="hold" nodeType="afterGroup">
                            <p:stCondLst>
                              <p:cond delay="4000"/>
                            </p:stCondLst>
                            <p:childTnLst>
                              <p:par>
                                <p:cTn id="13" presetID="22" presetClass="entr" presetSubtype="1" fill="hold" nodeType="afterEffect">
                                  <p:stCondLst>
                                    <p:cond delay="0"/>
                                  </p:stCondLst>
                                  <p:childTnLst>
                                    <p:set>
                                      <p:cBhvr>
                                        <p:cTn id="14" dur="1" fill="hold">
                                          <p:stCondLst>
                                            <p:cond delay="0"/>
                                          </p:stCondLst>
                                        </p:cTn>
                                        <p:tgtEl>
                                          <p:spTgt spid="772135"/>
                                        </p:tgtEl>
                                        <p:attrNameLst>
                                          <p:attrName>style.visibility</p:attrName>
                                        </p:attrNameLst>
                                      </p:cBhvr>
                                      <p:to>
                                        <p:strVal val="visible"/>
                                      </p:to>
                                    </p:set>
                                    <p:animEffect transition="in" filter="wipe(up)">
                                      <p:cBhvr>
                                        <p:cTn id="15" dur="3000"/>
                                        <p:tgtEl>
                                          <p:spTgt spid="77213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772127"/>
                                        </p:tgtEl>
                                        <p:attrNameLst>
                                          <p:attrName>style.visibility</p:attrName>
                                        </p:attrNameLst>
                                      </p:cBhvr>
                                      <p:to>
                                        <p:strVal val="visible"/>
                                      </p:to>
                                    </p:set>
                                    <p:animEffect transition="in" filter="wipe(up)">
                                      <p:cBhvr>
                                        <p:cTn id="20" dur="2000"/>
                                        <p:tgtEl>
                                          <p:spTgt spid="77212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772128"/>
                                        </p:tgtEl>
                                        <p:attrNameLst>
                                          <p:attrName>style.visibility</p:attrName>
                                        </p:attrNameLst>
                                      </p:cBhvr>
                                      <p:to>
                                        <p:strVal val="visible"/>
                                      </p:to>
                                    </p:set>
                                    <p:animEffect transition="in" filter="wipe(up)">
                                      <p:cBhvr>
                                        <p:cTn id="25" dur="2000"/>
                                        <p:tgtEl>
                                          <p:spTgt spid="7721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772136"/>
                                        </p:tgtEl>
                                        <p:attrNameLst>
                                          <p:attrName>style.visibility</p:attrName>
                                        </p:attrNameLst>
                                      </p:cBhvr>
                                      <p:to>
                                        <p:strVal val="visible"/>
                                      </p:to>
                                    </p:set>
                                    <p:animEffect transition="in" filter="wipe(up)">
                                      <p:cBhvr>
                                        <p:cTn id="30" dur="2000"/>
                                        <p:tgtEl>
                                          <p:spTgt spid="772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124" grpId="0"/>
      <p:bldP spid="772127" grpId="0"/>
      <p:bldP spid="7721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2">
            <a:extLst>
              <a:ext uri="{FF2B5EF4-FFF2-40B4-BE49-F238E27FC236}">
                <a16:creationId xmlns:a16="http://schemas.microsoft.com/office/drawing/2014/main" id="{BE8619E5-A3E1-E46E-9103-FF16C49C0C7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9F812404-B773-4D0A-8276-F85E6BE60EE8}" type="slidenum">
              <a:rPr lang="en-US" altLang="zh-CN" sz="1400" smtClean="0">
                <a:ea typeface="楷体_GB2312" pitchFamily="49" charset="-122"/>
              </a:rPr>
              <a:pPr/>
              <a:t>18</a:t>
            </a:fld>
            <a:endParaRPr lang="en-US" altLang="zh-CN" sz="1400">
              <a:ea typeface="楷体_GB2312" pitchFamily="49" charset="-122"/>
            </a:endParaRPr>
          </a:p>
        </p:txBody>
      </p:sp>
      <p:sp>
        <p:nvSpPr>
          <p:cNvPr id="773137" name="Rectangle 17">
            <a:extLst>
              <a:ext uri="{FF2B5EF4-FFF2-40B4-BE49-F238E27FC236}">
                <a16:creationId xmlns:a16="http://schemas.microsoft.com/office/drawing/2014/main" id="{F8FB5631-2D4D-8B2B-B1B4-A921189086D8}"/>
              </a:ext>
            </a:extLst>
          </p:cNvPr>
          <p:cNvSpPr>
            <a:spLocks noChangeArrowheads="1"/>
          </p:cNvSpPr>
          <p:nvPr/>
        </p:nvSpPr>
        <p:spPr bwMode="auto">
          <a:xfrm>
            <a:off x="250825" y="549275"/>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latin typeface="楷体_GB2312" pitchFamily="49" charset="-122"/>
                <a:ea typeface="楷体_GB2312" pitchFamily="49" charset="-122"/>
              </a:rPr>
              <a:t>写成瞬时表达式 </a:t>
            </a:r>
          </a:p>
        </p:txBody>
      </p:sp>
      <p:sp>
        <p:nvSpPr>
          <p:cNvPr id="773138" name="Rectangle 18">
            <a:extLst>
              <a:ext uri="{FF2B5EF4-FFF2-40B4-BE49-F238E27FC236}">
                <a16:creationId xmlns:a16="http://schemas.microsoft.com/office/drawing/2014/main" id="{C76A03D0-A084-DE91-8AFA-11F4E7571CEE}"/>
              </a:ext>
            </a:extLst>
          </p:cNvPr>
          <p:cNvSpPr>
            <a:spLocks noChangeArrowheads="1"/>
          </p:cNvSpPr>
          <p:nvPr/>
        </p:nvSpPr>
        <p:spPr bwMode="auto">
          <a:xfrm>
            <a:off x="312738" y="3716338"/>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chemeClr val="bg1"/>
                </a:solidFill>
                <a:latin typeface="Times New Roman" panose="02020603050405020304" pitchFamily="18" charset="0"/>
                <a:ea typeface="楷体_GB2312" pitchFamily="49" charset="-122"/>
              </a:rPr>
              <a:t>(2)   </a:t>
            </a:r>
            <a:r>
              <a:rPr lang="zh-CN" altLang="en-US" b="1">
                <a:solidFill>
                  <a:schemeClr val="bg1"/>
                </a:solidFill>
                <a:latin typeface="Times New Roman" panose="02020603050405020304" pitchFamily="18" charset="0"/>
                <a:ea typeface="楷体_GB2312" pitchFamily="49" charset="-122"/>
              </a:rPr>
              <a:t>反射波的电场为</a:t>
            </a:r>
            <a:r>
              <a:rPr lang="zh-CN" altLang="en-US" b="1">
                <a:solidFill>
                  <a:schemeClr val="bg1"/>
                </a:solidFill>
                <a:latin typeface="Times New Roman" panose="02020603050405020304" pitchFamily="18" charset="0"/>
              </a:rPr>
              <a:t> </a:t>
            </a:r>
          </a:p>
        </p:txBody>
      </p:sp>
      <p:graphicFrame>
        <p:nvGraphicFramePr>
          <p:cNvPr id="773139" name="Object 19">
            <a:extLst>
              <a:ext uri="{FF2B5EF4-FFF2-40B4-BE49-F238E27FC236}">
                <a16:creationId xmlns:a16="http://schemas.microsoft.com/office/drawing/2014/main" id="{103A719F-3394-D9A8-B7A6-927B0DAAE18C}"/>
              </a:ext>
            </a:extLst>
          </p:cNvPr>
          <p:cNvGraphicFramePr>
            <a:graphicFrameLocks noChangeAspect="1"/>
          </p:cNvGraphicFramePr>
          <p:nvPr/>
        </p:nvGraphicFramePr>
        <p:xfrm>
          <a:off x="1074738" y="1196975"/>
          <a:ext cx="7818437" cy="1431925"/>
        </p:xfrm>
        <a:graphic>
          <a:graphicData uri="http://schemas.openxmlformats.org/presentationml/2006/ole">
            <mc:AlternateContent xmlns:mc="http://schemas.openxmlformats.org/markup-compatibility/2006">
              <mc:Choice xmlns:v="urn:schemas-microsoft-com:vml" Requires="v">
                <p:oleObj r:id="rId2" imgW="3147840" imgH="511560" progId="Equation.DSMT4">
                  <p:embed/>
                </p:oleObj>
              </mc:Choice>
              <mc:Fallback>
                <p:oleObj r:id="rId2" imgW="3147840" imgH="511560" progId="Equation.DSMT4">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38" y="1196975"/>
                        <a:ext cx="781843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3140" name="Rectangle 20">
            <a:extLst>
              <a:ext uri="{FF2B5EF4-FFF2-40B4-BE49-F238E27FC236}">
                <a16:creationId xmlns:a16="http://schemas.microsoft.com/office/drawing/2014/main" id="{AE9C6371-77CA-1810-EF83-62CB04879146}"/>
              </a:ext>
            </a:extLst>
          </p:cNvPr>
          <p:cNvSpPr>
            <a:spLocks noChangeArrowheads="1"/>
          </p:cNvSpPr>
          <p:nvPr/>
        </p:nvSpPr>
        <p:spPr bwMode="auto">
          <a:xfrm>
            <a:off x="250825" y="4987925"/>
            <a:ext cx="324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latin typeface="楷体_GB2312" pitchFamily="49" charset="-122"/>
                <a:ea typeface="楷体_GB2312" pitchFamily="49" charset="-122"/>
              </a:rPr>
              <a:t>    反射波的磁场为</a:t>
            </a:r>
          </a:p>
        </p:txBody>
      </p:sp>
      <p:graphicFrame>
        <p:nvGraphicFramePr>
          <p:cNvPr id="773141" name="Object 21">
            <a:extLst>
              <a:ext uri="{FF2B5EF4-FFF2-40B4-BE49-F238E27FC236}">
                <a16:creationId xmlns:a16="http://schemas.microsoft.com/office/drawing/2014/main" id="{71F892EF-5669-6508-F242-1E61A86F056C}"/>
              </a:ext>
            </a:extLst>
          </p:cNvPr>
          <p:cNvGraphicFramePr>
            <a:graphicFrameLocks noChangeAspect="1"/>
          </p:cNvGraphicFramePr>
          <p:nvPr/>
        </p:nvGraphicFramePr>
        <p:xfrm>
          <a:off x="1698625" y="4394200"/>
          <a:ext cx="5148263" cy="547688"/>
        </p:xfrm>
        <a:graphic>
          <a:graphicData uri="http://schemas.openxmlformats.org/presentationml/2006/ole">
            <mc:AlternateContent xmlns:mc="http://schemas.openxmlformats.org/markup-compatibility/2006">
              <mc:Choice xmlns:v="urn:schemas-microsoft-com:vml" Requires="v">
                <p:oleObj r:id="rId4" imgW="1807560" imgH="148680" progId="Equation.DSMT4">
                  <p:embed/>
                </p:oleObj>
              </mc:Choice>
              <mc:Fallback>
                <p:oleObj r:id="rId4" imgW="1807560" imgH="148680" progId="Equation.DSMT4">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625" y="4394200"/>
                        <a:ext cx="514826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3142" name="Object 22">
            <a:extLst>
              <a:ext uri="{FF2B5EF4-FFF2-40B4-BE49-F238E27FC236}">
                <a16:creationId xmlns:a16="http://schemas.microsoft.com/office/drawing/2014/main" id="{D132DA82-85DD-D503-CCBB-60F9AA250F5A}"/>
              </a:ext>
            </a:extLst>
          </p:cNvPr>
          <p:cNvGraphicFramePr>
            <a:graphicFrameLocks noChangeAspect="1"/>
          </p:cNvGraphicFramePr>
          <p:nvPr/>
        </p:nvGraphicFramePr>
        <p:xfrm>
          <a:off x="1327150" y="5507038"/>
          <a:ext cx="7493000" cy="946150"/>
        </p:xfrm>
        <a:graphic>
          <a:graphicData uri="http://schemas.openxmlformats.org/presentationml/2006/ole">
            <mc:AlternateContent xmlns:mc="http://schemas.openxmlformats.org/markup-compatibility/2006">
              <mc:Choice xmlns:v="urn:schemas-microsoft-com:vml" Requires="v">
                <p:oleObj r:id="rId6" imgW="2884320" imgH="291600" progId="Equation.DSMT4">
                  <p:embed/>
                </p:oleObj>
              </mc:Choice>
              <mc:Fallback>
                <p:oleObj r:id="rId6" imgW="2884320" imgH="291600" progId="Equation.DSMT4">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7150" y="5507038"/>
                        <a:ext cx="749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32">
            <a:extLst>
              <a:ext uri="{FF2B5EF4-FFF2-40B4-BE49-F238E27FC236}">
                <a16:creationId xmlns:a16="http://schemas.microsoft.com/office/drawing/2014/main" id="{745F6E11-58CC-F904-1B8D-4C5F45E255FB}"/>
              </a:ext>
            </a:extLst>
          </p:cNvPr>
          <p:cNvGraphicFramePr>
            <a:graphicFrameLocks noChangeAspect="1"/>
          </p:cNvGraphicFramePr>
          <p:nvPr/>
        </p:nvGraphicFramePr>
        <p:xfrm>
          <a:off x="1763713" y="2852738"/>
          <a:ext cx="4602162" cy="622300"/>
        </p:xfrm>
        <a:graphic>
          <a:graphicData uri="http://schemas.openxmlformats.org/presentationml/2006/ole">
            <mc:AlternateContent xmlns:mc="http://schemas.openxmlformats.org/markup-compatibility/2006">
              <mc:Choice xmlns:v="urn:schemas-microsoft-com:vml" Requires="v">
                <p:oleObj r:id="rId8" imgW="1642680" imgH="148680" progId="Equation.DSMT4">
                  <p:embed/>
                </p:oleObj>
              </mc:Choice>
              <mc:Fallback>
                <p:oleObj r:id="rId8" imgW="1642680" imgH="148680" progId="Equation.DSMT4">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713" y="2852738"/>
                        <a:ext cx="460216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773137"/>
                                        </p:tgtEl>
                                        <p:attrNameLst>
                                          <p:attrName>style.visibility</p:attrName>
                                        </p:attrNameLst>
                                      </p:cBhvr>
                                      <p:to>
                                        <p:strVal val="visible"/>
                                      </p:to>
                                    </p:set>
                                    <p:animEffect transition="in" filter="wipe(up)">
                                      <p:cBhvr>
                                        <p:cTn id="7" dur="2000"/>
                                        <p:tgtEl>
                                          <p:spTgt spid="7731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73139"/>
                                        </p:tgtEl>
                                        <p:attrNameLst>
                                          <p:attrName>style.visibility</p:attrName>
                                        </p:attrNameLst>
                                      </p:cBhvr>
                                      <p:to>
                                        <p:strVal val="visible"/>
                                      </p:to>
                                    </p:set>
                                    <p:animEffect transition="in" filter="wipe(up)">
                                      <p:cBhvr>
                                        <p:cTn id="12" dur="3000"/>
                                        <p:tgtEl>
                                          <p:spTgt spid="7731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73138"/>
                                        </p:tgtEl>
                                        <p:attrNameLst>
                                          <p:attrName>style.visibility</p:attrName>
                                        </p:attrNameLst>
                                      </p:cBhvr>
                                      <p:to>
                                        <p:strVal val="visible"/>
                                      </p:to>
                                    </p:set>
                                    <p:animEffect transition="in" filter="wipe(up)">
                                      <p:cBhvr>
                                        <p:cTn id="17" dur="2000"/>
                                        <p:tgtEl>
                                          <p:spTgt spid="773138"/>
                                        </p:tgtEl>
                                      </p:cBhvr>
                                    </p:animEffect>
                                  </p:childTnLst>
                                </p:cTn>
                              </p:par>
                            </p:childTnLst>
                          </p:cTn>
                        </p:par>
                        <p:par>
                          <p:cTn id="18" fill="hold" nodeType="afterGroup">
                            <p:stCondLst>
                              <p:cond delay="2000"/>
                            </p:stCondLst>
                            <p:childTnLst>
                              <p:par>
                                <p:cTn id="19" presetID="22" presetClass="entr" presetSubtype="1" fill="hold" nodeType="afterEffect">
                                  <p:stCondLst>
                                    <p:cond delay="0"/>
                                  </p:stCondLst>
                                  <p:childTnLst>
                                    <p:set>
                                      <p:cBhvr>
                                        <p:cTn id="20" dur="1" fill="hold">
                                          <p:stCondLst>
                                            <p:cond delay="0"/>
                                          </p:stCondLst>
                                        </p:cTn>
                                        <p:tgtEl>
                                          <p:spTgt spid="773141"/>
                                        </p:tgtEl>
                                        <p:attrNameLst>
                                          <p:attrName>style.visibility</p:attrName>
                                        </p:attrNameLst>
                                      </p:cBhvr>
                                      <p:to>
                                        <p:strVal val="visible"/>
                                      </p:to>
                                    </p:set>
                                    <p:animEffect transition="in" filter="wipe(up)">
                                      <p:cBhvr>
                                        <p:cTn id="21" dur="2000"/>
                                        <p:tgtEl>
                                          <p:spTgt spid="77314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773140"/>
                                        </p:tgtEl>
                                        <p:attrNameLst>
                                          <p:attrName>style.visibility</p:attrName>
                                        </p:attrNameLst>
                                      </p:cBhvr>
                                      <p:to>
                                        <p:strVal val="visible"/>
                                      </p:to>
                                    </p:set>
                                    <p:animEffect transition="in" filter="wipe(up)">
                                      <p:cBhvr>
                                        <p:cTn id="26" dur="2000"/>
                                        <p:tgtEl>
                                          <p:spTgt spid="773140"/>
                                        </p:tgtEl>
                                      </p:cBhvr>
                                    </p:animEffect>
                                  </p:childTnLst>
                                </p:cTn>
                              </p:par>
                            </p:childTnLst>
                          </p:cTn>
                        </p:par>
                        <p:par>
                          <p:cTn id="27" fill="hold" nodeType="afterGroup">
                            <p:stCondLst>
                              <p:cond delay="2000"/>
                            </p:stCondLst>
                            <p:childTnLst>
                              <p:par>
                                <p:cTn id="28" presetID="22" presetClass="entr" presetSubtype="1" fill="hold" nodeType="afterEffect">
                                  <p:stCondLst>
                                    <p:cond delay="0"/>
                                  </p:stCondLst>
                                  <p:childTnLst>
                                    <p:set>
                                      <p:cBhvr>
                                        <p:cTn id="29" dur="1" fill="hold">
                                          <p:stCondLst>
                                            <p:cond delay="0"/>
                                          </p:stCondLst>
                                        </p:cTn>
                                        <p:tgtEl>
                                          <p:spTgt spid="773142"/>
                                        </p:tgtEl>
                                        <p:attrNameLst>
                                          <p:attrName>style.visibility</p:attrName>
                                        </p:attrNameLst>
                                      </p:cBhvr>
                                      <p:to>
                                        <p:strVal val="visible"/>
                                      </p:to>
                                    </p:set>
                                    <p:animEffect transition="in" filter="wipe(up)">
                                      <p:cBhvr>
                                        <p:cTn id="30" dur="2000"/>
                                        <p:tgtEl>
                                          <p:spTgt spid="77314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37" grpId="0"/>
      <p:bldP spid="773138" grpId="0"/>
      <p:bldP spid="7731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2">
            <a:extLst>
              <a:ext uri="{FF2B5EF4-FFF2-40B4-BE49-F238E27FC236}">
                <a16:creationId xmlns:a16="http://schemas.microsoft.com/office/drawing/2014/main" id="{09B69E31-1DB1-38F0-6C28-7C51CE325E2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744BF9B8-48D4-45FA-8643-4D631417241B}" type="slidenum">
              <a:rPr lang="en-US" altLang="zh-CN" sz="1400" smtClean="0">
                <a:ea typeface="楷体_GB2312" pitchFamily="49" charset="-122"/>
              </a:rPr>
              <a:pPr/>
              <a:t>19</a:t>
            </a:fld>
            <a:endParaRPr lang="en-US" altLang="zh-CN" sz="1400">
              <a:ea typeface="楷体_GB2312" pitchFamily="49" charset="-122"/>
            </a:endParaRPr>
          </a:p>
        </p:txBody>
      </p:sp>
      <p:graphicFrame>
        <p:nvGraphicFramePr>
          <p:cNvPr id="774152" name="Object 8">
            <a:extLst>
              <a:ext uri="{FF2B5EF4-FFF2-40B4-BE49-F238E27FC236}">
                <a16:creationId xmlns:a16="http://schemas.microsoft.com/office/drawing/2014/main" id="{B836F78C-D9FC-5C1B-752F-F14AB8D81E43}"/>
              </a:ext>
            </a:extLst>
          </p:cNvPr>
          <p:cNvGraphicFramePr>
            <a:graphicFrameLocks noChangeAspect="1"/>
          </p:cNvGraphicFramePr>
          <p:nvPr/>
        </p:nvGraphicFramePr>
        <p:xfrm>
          <a:off x="395288" y="996950"/>
          <a:ext cx="8137525" cy="1639888"/>
        </p:xfrm>
        <a:graphic>
          <a:graphicData uri="http://schemas.openxmlformats.org/presentationml/2006/ole">
            <mc:AlternateContent xmlns:mc="http://schemas.openxmlformats.org/markup-compatibility/2006">
              <mc:Choice xmlns:v="urn:schemas-microsoft-com:vml" Requires="v">
                <p:oleObj r:id="rId2" imgW="2972160" imgH="533520" progId="Equation.DSMT4">
                  <p:embed/>
                </p:oleObj>
              </mc:Choice>
              <mc:Fallback>
                <p:oleObj r:id="rId2" imgW="2972160" imgH="533520"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996950"/>
                        <a:ext cx="8137525"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4153" name="Object 9">
            <a:extLst>
              <a:ext uri="{FF2B5EF4-FFF2-40B4-BE49-F238E27FC236}">
                <a16:creationId xmlns:a16="http://schemas.microsoft.com/office/drawing/2014/main" id="{B79A7DFC-1C4A-0006-50B7-7B1FB80F87D6}"/>
              </a:ext>
            </a:extLst>
          </p:cNvPr>
          <p:cNvGraphicFramePr>
            <a:graphicFrameLocks noChangeAspect="1"/>
          </p:cNvGraphicFramePr>
          <p:nvPr/>
        </p:nvGraphicFramePr>
        <p:xfrm>
          <a:off x="100013" y="4127500"/>
          <a:ext cx="5767387" cy="957263"/>
        </p:xfrm>
        <a:graphic>
          <a:graphicData uri="http://schemas.openxmlformats.org/presentationml/2006/ole">
            <mc:AlternateContent xmlns:mc="http://schemas.openxmlformats.org/markup-compatibility/2006">
              <mc:Choice xmlns:v="urn:schemas-microsoft-com:vml" Requires="v">
                <p:oleObj r:id="rId4" imgW="2180880" imgH="291600" progId="Equation.DSMT4">
                  <p:embed/>
                </p:oleObj>
              </mc:Choice>
              <mc:Fallback>
                <p:oleObj r:id="rId4" imgW="2180880" imgH="2916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3" y="4127500"/>
                        <a:ext cx="5767387"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4154" name="Rectangle 10">
            <a:extLst>
              <a:ext uri="{FF2B5EF4-FFF2-40B4-BE49-F238E27FC236}">
                <a16:creationId xmlns:a16="http://schemas.microsoft.com/office/drawing/2014/main" id="{0594AE7D-25D7-DEB2-C8E4-B78AC66C4A6F}"/>
              </a:ext>
            </a:extLst>
          </p:cNvPr>
          <p:cNvSpPr>
            <a:spLocks noChangeArrowheads="1"/>
          </p:cNvSpPr>
          <p:nvPr/>
        </p:nvSpPr>
        <p:spPr bwMode="auto">
          <a:xfrm>
            <a:off x="215900" y="382588"/>
            <a:ext cx="6948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latin typeface="Times New Roman" panose="02020603050405020304" pitchFamily="18" charset="0"/>
                <a:ea typeface="楷体_GB2312" pitchFamily="49" charset="-122"/>
              </a:rPr>
              <a:t>在区域 </a:t>
            </a:r>
            <a:r>
              <a:rPr lang="en-US" altLang="zh-CN" i="1">
                <a:solidFill>
                  <a:schemeClr val="bg1"/>
                </a:solidFill>
                <a:ea typeface="楷体_GB2312" pitchFamily="49" charset="-122"/>
              </a:rPr>
              <a:t>z</a:t>
            </a:r>
            <a:r>
              <a:rPr lang="en-US" altLang="zh-CN" b="1">
                <a:solidFill>
                  <a:schemeClr val="bg1"/>
                </a:solidFill>
                <a:ea typeface="楷体_GB2312" pitchFamily="49" charset="-122"/>
              </a:rPr>
              <a:t> &lt;</a:t>
            </a:r>
            <a:r>
              <a:rPr lang="en-US" altLang="zh-CN" b="1">
                <a:solidFill>
                  <a:schemeClr val="bg1"/>
                </a:solidFill>
                <a:latin typeface="Times New Roman" panose="02020603050405020304" pitchFamily="18" charset="0"/>
                <a:ea typeface="楷体_GB2312" pitchFamily="49" charset="-122"/>
              </a:rPr>
              <a:t> 0 </a:t>
            </a:r>
            <a:r>
              <a:rPr lang="zh-CN" altLang="en-US" b="1">
                <a:solidFill>
                  <a:schemeClr val="bg1"/>
                </a:solidFill>
                <a:latin typeface="Times New Roman" panose="02020603050405020304" pitchFamily="18" charset="0"/>
                <a:ea typeface="楷体_GB2312" pitchFamily="49" charset="-122"/>
              </a:rPr>
              <a:t>的合成波电场和磁场分别为 </a:t>
            </a:r>
          </a:p>
        </p:txBody>
      </p:sp>
      <p:sp>
        <p:nvSpPr>
          <p:cNvPr id="774155" name="Rectangle 11">
            <a:extLst>
              <a:ext uri="{FF2B5EF4-FFF2-40B4-BE49-F238E27FC236}">
                <a16:creationId xmlns:a16="http://schemas.microsoft.com/office/drawing/2014/main" id="{26994C46-C682-3918-C7EE-936612915E0D}"/>
              </a:ext>
            </a:extLst>
          </p:cNvPr>
          <p:cNvSpPr>
            <a:spLocks noChangeArrowheads="1"/>
          </p:cNvSpPr>
          <p:nvPr/>
        </p:nvSpPr>
        <p:spPr bwMode="auto">
          <a:xfrm>
            <a:off x="619125" y="2636838"/>
            <a:ext cx="510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chemeClr val="bg1"/>
                </a:solidFill>
                <a:latin typeface="Times New Roman" panose="02020603050405020304" pitchFamily="18" charset="0"/>
                <a:ea typeface="楷体_GB2312" pitchFamily="49" charset="-122"/>
              </a:rPr>
              <a:t>(3)   </a:t>
            </a:r>
            <a:r>
              <a:rPr lang="zh-CN" altLang="en-US" b="1">
                <a:solidFill>
                  <a:schemeClr val="bg1"/>
                </a:solidFill>
                <a:latin typeface="Times New Roman" panose="02020603050405020304" pitchFamily="18" charset="0"/>
                <a:ea typeface="楷体_GB2312" pitchFamily="49" charset="-122"/>
              </a:rPr>
              <a:t>理想导体表面电流密度为</a:t>
            </a:r>
            <a:r>
              <a:rPr lang="zh-CN" altLang="en-US" sz="2800" b="1">
                <a:solidFill>
                  <a:schemeClr val="bg1"/>
                </a:solidFill>
                <a:latin typeface="宋体" panose="02010600030101010101" pitchFamily="2" charset="-122"/>
              </a:rPr>
              <a:t> </a:t>
            </a:r>
          </a:p>
        </p:txBody>
      </p:sp>
      <p:graphicFrame>
        <p:nvGraphicFramePr>
          <p:cNvPr id="774156" name="Object 12">
            <a:extLst>
              <a:ext uri="{FF2B5EF4-FFF2-40B4-BE49-F238E27FC236}">
                <a16:creationId xmlns:a16="http://schemas.microsoft.com/office/drawing/2014/main" id="{F90056D5-BBF8-60B3-1216-103AAE2AE560}"/>
              </a:ext>
            </a:extLst>
          </p:cNvPr>
          <p:cNvGraphicFramePr>
            <a:graphicFrameLocks noChangeAspect="1"/>
          </p:cNvGraphicFramePr>
          <p:nvPr/>
        </p:nvGraphicFramePr>
        <p:xfrm>
          <a:off x="250825" y="3429000"/>
          <a:ext cx="2449513" cy="622300"/>
        </p:xfrm>
        <a:graphic>
          <a:graphicData uri="http://schemas.openxmlformats.org/presentationml/2006/ole">
            <mc:AlternateContent xmlns:mc="http://schemas.openxmlformats.org/markup-compatibility/2006">
              <mc:Choice xmlns:v="urn:schemas-microsoft-com:vml" Requires="v">
                <p:oleObj r:id="rId6" imgW="829440" imgH="148680" progId="Equation.DSMT4">
                  <p:embed/>
                </p:oleObj>
              </mc:Choice>
              <mc:Fallback>
                <p:oleObj r:id="rId6" imgW="829440" imgH="14868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3429000"/>
                        <a:ext cx="244951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 name="图片 1">
            <a:extLst>
              <a:ext uri="{FF2B5EF4-FFF2-40B4-BE49-F238E27FC236}">
                <a16:creationId xmlns:a16="http://schemas.microsoft.com/office/drawing/2014/main" id="{C76084EA-E3B4-1CD8-0B94-579F27FB7C1E}"/>
              </a:ext>
            </a:extLst>
          </p:cNvPr>
          <p:cNvPicPr>
            <a:picLocks noChangeAspect="1"/>
          </p:cNvPicPr>
          <p:nvPr/>
        </p:nvPicPr>
        <p:blipFill>
          <a:blip r:embed="rId8"/>
          <a:stretch>
            <a:fillRect/>
          </a:stretch>
        </p:blipFill>
        <p:spPr>
          <a:xfrm>
            <a:off x="5892019" y="2636838"/>
            <a:ext cx="3250440" cy="38385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774154"/>
                                        </p:tgtEl>
                                        <p:attrNameLst>
                                          <p:attrName>style.visibility</p:attrName>
                                        </p:attrNameLst>
                                      </p:cBhvr>
                                      <p:to>
                                        <p:strVal val="visible"/>
                                      </p:to>
                                    </p:set>
                                    <p:animEffect transition="in" filter="wipe(up)">
                                      <p:cBhvr>
                                        <p:cTn id="7" dur="3000"/>
                                        <p:tgtEl>
                                          <p:spTgt spid="774154"/>
                                        </p:tgtEl>
                                      </p:cBhvr>
                                    </p:animEffect>
                                  </p:childTnLst>
                                </p:cTn>
                              </p:par>
                            </p:childTnLst>
                          </p:cTn>
                        </p:par>
                        <p:par>
                          <p:cTn id="8" fill="hold" nodeType="afterGroup">
                            <p:stCondLst>
                              <p:cond delay="3000"/>
                            </p:stCondLst>
                            <p:childTnLst>
                              <p:par>
                                <p:cTn id="9" presetID="22" presetClass="entr" presetSubtype="1" fill="hold" nodeType="afterEffect">
                                  <p:stCondLst>
                                    <p:cond delay="0"/>
                                  </p:stCondLst>
                                  <p:childTnLst>
                                    <p:set>
                                      <p:cBhvr>
                                        <p:cTn id="10" dur="1" fill="hold">
                                          <p:stCondLst>
                                            <p:cond delay="0"/>
                                          </p:stCondLst>
                                        </p:cTn>
                                        <p:tgtEl>
                                          <p:spTgt spid="774152"/>
                                        </p:tgtEl>
                                        <p:attrNameLst>
                                          <p:attrName>style.visibility</p:attrName>
                                        </p:attrNameLst>
                                      </p:cBhvr>
                                      <p:to>
                                        <p:strVal val="visible"/>
                                      </p:to>
                                    </p:set>
                                    <p:animEffect transition="in" filter="wipe(up)">
                                      <p:cBhvr>
                                        <p:cTn id="11" dur="3000"/>
                                        <p:tgtEl>
                                          <p:spTgt spid="7741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74155"/>
                                        </p:tgtEl>
                                        <p:attrNameLst>
                                          <p:attrName>style.visibility</p:attrName>
                                        </p:attrNameLst>
                                      </p:cBhvr>
                                      <p:to>
                                        <p:strVal val="visible"/>
                                      </p:to>
                                    </p:set>
                                    <p:animEffect transition="in" filter="wipe(up)">
                                      <p:cBhvr>
                                        <p:cTn id="16" dur="3000"/>
                                        <p:tgtEl>
                                          <p:spTgt spid="774155"/>
                                        </p:tgtEl>
                                      </p:cBhvr>
                                    </p:animEffect>
                                  </p:childTnLst>
                                </p:cTn>
                              </p:par>
                            </p:childTnLst>
                          </p:cTn>
                        </p:par>
                        <p:par>
                          <p:cTn id="17" fill="hold" nodeType="afterGroup">
                            <p:stCondLst>
                              <p:cond delay="3000"/>
                            </p:stCondLst>
                            <p:childTnLst>
                              <p:par>
                                <p:cTn id="18" presetID="22" presetClass="entr" presetSubtype="1" fill="hold" nodeType="afterEffect">
                                  <p:stCondLst>
                                    <p:cond delay="0"/>
                                  </p:stCondLst>
                                  <p:childTnLst>
                                    <p:set>
                                      <p:cBhvr>
                                        <p:cTn id="19" dur="1" fill="hold">
                                          <p:stCondLst>
                                            <p:cond delay="0"/>
                                          </p:stCondLst>
                                        </p:cTn>
                                        <p:tgtEl>
                                          <p:spTgt spid="774156"/>
                                        </p:tgtEl>
                                        <p:attrNameLst>
                                          <p:attrName>style.visibility</p:attrName>
                                        </p:attrNameLst>
                                      </p:cBhvr>
                                      <p:to>
                                        <p:strVal val="visible"/>
                                      </p:to>
                                    </p:set>
                                    <p:animEffect transition="in" filter="wipe(up)">
                                      <p:cBhvr>
                                        <p:cTn id="20" dur="3000"/>
                                        <p:tgtEl>
                                          <p:spTgt spid="77415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774153"/>
                                        </p:tgtEl>
                                        <p:attrNameLst>
                                          <p:attrName>style.visibility</p:attrName>
                                        </p:attrNameLst>
                                      </p:cBhvr>
                                      <p:to>
                                        <p:strVal val="visible"/>
                                      </p:to>
                                    </p:set>
                                    <p:animEffect transition="in" filter="wipe(up)">
                                      <p:cBhvr>
                                        <p:cTn id="25" dur="3000"/>
                                        <p:tgtEl>
                                          <p:spTgt spid="774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54" grpId="0"/>
      <p:bldP spid="7741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2">
            <a:extLst>
              <a:ext uri="{FF2B5EF4-FFF2-40B4-BE49-F238E27FC236}">
                <a16:creationId xmlns:a16="http://schemas.microsoft.com/office/drawing/2014/main" id="{D6B86623-0D5A-F6FC-48E6-85E4B2D25AA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AA04EF64-A0BE-49E2-952E-1530611B9CBD}" type="slidenum">
              <a:rPr lang="en-US" altLang="zh-CN" sz="1400" smtClean="0">
                <a:ea typeface="楷体_GB2312" pitchFamily="49" charset="-122"/>
              </a:rPr>
              <a:pPr/>
              <a:t>2</a:t>
            </a:fld>
            <a:endParaRPr lang="en-US" altLang="zh-CN" sz="1400">
              <a:ea typeface="楷体_GB2312" pitchFamily="49" charset="-122"/>
            </a:endParaRPr>
          </a:p>
        </p:txBody>
      </p:sp>
      <p:sp>
        <p:nvSpPr>
          <p:cNvPr id="7171" name="Text Box 3">
            <a:extLst>
              <a:ext uri="{FF2B5EF4-FFF2-40B4-BE49-F238E27FC236}">
                <a16:creationId xmlns:a16="http://schemas.microsoft.com/office/drawing/2014/main" id="{2BED5B52-66EB-61F5-9B38-93ECD726F94B}"/>
              </a:ext>
            </a:extLst>
          </p:cNvPr>
          <p:cNvSpPr txBox="1">
            <a:spLocks noChangeArrowheads="1"/>
          </p:cNvSpPr>
          <p:nvPr/>
        </p:nvSpPr>
        <p:spPr bwMode="auto">
          <a:xfrm>
            <a:off x="1116013" y="1125538"/>
            <a:ext cx="7129462" cy="4204228"/>
          </a:xfrm>
          <a:prstGeom prst="rect">
            <a:avLst/>
          </a:prstGeom>
          <a:solidFill>
            <a:srgbClr val="CCFFFF"/>
          </a:solidFill>
          <a:ln w="25400">
            <a:solidFill>
              <a:srgbClr val="993300"/>
            </a:solidFill>
            <a:miter lim="800000"/>
            <a:headEnd/>
            <a:tailEnd/>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800" b="1" dirty="0">
                <a:solidFill>
                  <a:srgbClr val="FF0000"/>
                </a:solidFill>
                <a:ea typeface="幼圆" panose="02010509060101010101" pitchFamily="49" charset="-122"/>
              </a:rPr>
              <a:t>                       </a:t>
            </a:r>
            <a:r>
              <a:rPr lang="zh-CN" altLang="en-US" sz="3200" b="1" dirty="0">
                <a:solidFill>
                  <a:srgbClr val="FF0000"/>
                </a:solidFill>
                <a:ea typeface="隶书" panose="02010509060101010101" pitchFamily="49" charset="-122"/>
              </a:rPr>
              <a:t>本章内容</a:t>
            </a:r>
          </a:p>
          <a:p>
            <a:pPr eaLnBrk="1" hangingPunct="1">
              <a:lnSpc>
                <a:spcPct val="200000"/>
              </a:lnSpc>
              <a:spcBef>
                <a:spcPct val="20000"/>
              </a:spcBef>
              <a:buFont typeface="Wingdings" panose="05000000000000000000" pitchFamily="2" charset="2"/>
              <a:buNone/>
            </a:pPr>
            <a:r>
              <a:rPr lang="zh-CN" altLang="en-US" b="1" dirty="0">
                <a:latin typeface="Times New Roman" panose="02020603050405020304" pitchFamily="18" charset="0"/>
                <a:ea typeface="楷体_GB2312" pitchFamily="49" charset="-122"/>
              </a:rPr>
              <a:t> </a:t>
            </a:r>
            <a:r>
              <a:rPr lang="en-US" altLang="zh-CN" b="1" dirty="0">
                <a:latin typeface="Times New Roman" panose="02020603050405020304" pitchFamily="18" charset="0"/>
                <a:ea typeface="楷体_GB2312" pitchFamily="49" charset="-122"/>
              </a:rPr>
              <a:t>6.1</a:t>
            </a:r>
            <a:r>
              <a:rPr lang="en-US" altLang="zh-CN" b="1" dirty="0">
                <a:solidFill>
                  <a:schemeClr val="bg1"/>
                </a:solidFill>
                <a:latin typeface="Times New Roman" panose="02020603050405020304" pitchFamily="18" charset="0"/>
                <a:ea typeface="楷体_GB2312" pitchFamily="49" charset="-122"/>
              </a:rPr>
              <a:t> </a:t>
            </a:r>
            <a:r>
              <a:rPr lang="en-US" altLang="zh-CN" b="1" dirty="0">
                <a:solidFill>
                  <a:schemeClr val="bg1"/>
                </a:solidFill>
                <a:ea typeface="楷体_GB2312" pitchFamily="49" charset="-122"/>
              </a:rPr>
              <a:t> </a:t>
            </a:r>
            <a:r>
              <a:rPr lang="zh-CN" altLang="en-US" b="1" dirty="0">
                <a:solidFill>
                  <a:schemeClr val="bg1"/>
                </a:solidFill>
                <a:latin typeface="宋体" panose="02010600030101010101" pitchFamily="2" charset="-122"/>
                <a:hlinkClick r:id="rId3" action="ppaction://hlinksldjump"/>
              </a:rPr>
              <a:t>均匀平面波对分界面的垂直入射</a:t>
            </a:r>
            <a:endParaRPr lang="zh-CN" altLang="en-US" b="1" dirty="0">
              <a:solidFill>
                <a:schemeClr val="bg1"/>
              </a:solidFill>
              <a:latin typeface="宋体" panose="02010600030101010101" pitchFamily="2" charset="-122"/>
            </a:endParaRPr>
          </a:p>
          <a:p>
            <a:pPr eaLnBrk="1" hangingPunct="1">
              <a:lnSpc>
                <a:spcPct val="200000"/>
              </a:lnSpc>
              <a:spcBef>
                <a:spcPct val="20000"/>
              </a:spcBef>
              <a:buFont typeface="Wingdings" panose="05000000000000000000" pitchFamily="2" charset="2"/>
              <a:buNone/>
            </a:pPr>
            <a:r>
              <a:rPr lang="zh-CN" altLang="en-US" b="1" dirty="0">
                <a:ea typeface="楷体_GB2312" pitchFamily="49" charset="-122"/>
              </a:rPr>
              <a:t> </a:t>
            </a:r>
            <a:r>
              <a:rPr lang="en-US" altLang="zh-CN" b="1" dirty="0">
                <a:latin typeface="Times New Roman" panose="02020603050405020304" pitchFamily="18" charset="0"/>
                <a:ea typeface="楷体_GB2312" pitchFamily="49" charset="-122"/>
              </a:rPr>
              <a:t>6.2  </a:t>
            </a:r>
            <a:r>
              <a:rPr lang="zh-CN" altLang="en-US" b="1" dirty="0">
                <a:solidFill>
                  <a:schemeClr val="bg1"/>
                </a:solidFill>
                <a:latin typeface="宋体" panose="02010600030101010101" pitchFamily="2" charset="-122"/>
                <a:hlinkClick r:id="" action="ppaction://noaction"/>
              </a:rPr>
              <a:t>均匀平面波对多层介质分界平面的垂直入射</a:t>
            </a:r>
            <a:endParaRPr lang="zh-CN" altLang="en-US" b="1" dirty="0">
              <a:solidFill>
                <a:schemeClr val="bg1"/>
              </a:solidFill>
              <a:latin typeface="宋体" panose="02010600030101010101" pitchFamily="2" charset="-122"/>
            </a:endParaRPr>
          </a:p>
          <a:p>
            <a:pPr eaLnBrk="1" hangingPunct="1">
              <a:lnSpc>
                <a:spcPct val="200000"/>
              </a:lnSpc>
              <a:spcBef>
                <a:spcPct val="20000"/>
              </a:spcBef>
              <a:buFont typeface="Wingdings" panose="05000000000000000000" pitchFamily="2" charset="2"/>
              <a:buNone/>
            </a:pPr>
            <a:r>
              <a:rPr lang="en-US" altLang="zh-CN" b="1" dirty="0">
                <a:latin typeface="Times New Roman" panose="02020603050405020304" pitchFamily="18" charset="0"/>
                <a:ea typeface="楷体_GB2312" pitchFamily="49" charset="-122"/>
              </a:rPr>
              <a:t> 6.3  </a:t>
            </a:r>
            <a:r>
              <a:rPr lang="zh-CN" altLang="en-US" b="1" dirty="0">
                <a:solidFill>
                  <a:schemeClr val="bg1"/>
                </a:solidFill>
                <a:latin typeface="宋体" panose="02010600030101010101" pitchFamily="2" charset="-122"/>
                <a:hlinkClick r:id="" action="ppaction://noaction"/>
              </a:rPr>
              <a:t>均匀平面波对理想介质分界平面的斜入射</a:t>
            </a:r>
            <a:endParaRPr lang="zh-CN" altLang="en-US" b="1" dirty="0">
              <a:solidFill>
                <a:schemeClr val="bg1"/>
              </a:solidFill>
              <a:latin typeface="宋体" panose="02010600030101010101" pitchFamily="2" charset="-122"/>
            </a:endParaRPr>
          </a:p>
          <a:p>
            <a:pPr eaLnBrk="1" hangingPunct="1">
              <a:lnSpc>
                <a:spcPct val="200000"/>
              </a:lnSpc>
              <a:spcBef>
                <a:spcPct val="20000"/>
              </a:spcBef>
              <a:buFont typeface="Wingdings" panose="05000000000000000000" pitchFamily="2" charset="2"/>
              <a:buNone/>
            </a:pPr>
            <a:r>
              <a:rPr lang="en-US" altLang="zh-CN" b="1" dirty="0">
                <a:latin typeface="Times New Roman" panose="02020603050405020304" pitchFamily="18" charset="0"/>
                <a:ea typeface="楷体_GB2312" pitchFamily="49" charset="-122"/>
              </a:rPr>
              <a:t> 6.4 </a:t>
            </a:r>
            <a:r>
              <a:rPr lang="zh-CN" altLang="en-US" b="1" dirty="0">
                <a:solidFill>
                  <a:schemeClr val="bg1"/>
                </a:solidFill>
                <a:latin typeface="宋体" panose="02010600030101010101" pitchFamily="2" charset="-122"/>
                <a:hlinkClick r:id="" action="ppaction://noaction"/>
              </a:rPr>
              <a:t>均匀平面波对理想导体表面的斜入射</a:t>
            </a:r>
            <a:endParaRPr lang="zh-CN" altLang="en-US" b="1" dirty="0">
              <a:solidFill>
                <a:schemeClr val="bg1"/>
              </a:solidFill>
              <a:latin typeface="宋体" panose="02010600030101010101" pitchFamily="2" charset="-122"/>
            </a:endParaRPr>
          </a:p>
          <a:p>
            <a:r>
              <a:rPr lang="zh-CN" altLang="en-US" b="1" dirty="0">
                <a:ea typeface="楷体_GB2312" pitchFamily="49" charset="-122"/>
              </a:rPr>
              <a:t> </a:t>
            </a:r>
            <a:r>
              <a:rPr lang="en-US" altLang="zh-CN" b="1" dirty="0">
                <a:ea typeface="楷体_GB2312" pitchFamily="49" charset="-122"/>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2">
            <a:extLst>
              <a:ext uri="{FF2B5EF4-FFF2-40B4-BE49-F238E27FC236}">
                <a16:creationId xmlns:a16="http://schemas.microsoft.com/office/drawing/2014/main" id="{AD5B6D07-4644-E975-B948-33F29D91D64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8457ECD3-6F64-4E9B-8623-86C8B1338503}" type="slidenum">
              <a:rPr lang="en-US" altLang="zh-CN" sz="1400" smtClean="0">
                <a:ea typeface="楷体_GB2312" pitchFamily="49" charset="-122"/>
              </a:rPr>
              <a:pPr/>
              <a:t>20</a:t>
            </a:fld>
            <a:endParaRPr lang="en-US" altLang="zh-CN" sz="1400">
              <a:ea typeface="楷体_GB2312" pitchFamily="49" charset="-122"/>
            </a:endParaRPr>
          </a:p>
        </p:txBody>
      </p:sp>
      <p:sp>
        <p:nvSpPr>
          <p:cNvPr id="648196" name="Rectangle 4">
            <a:extLst>
              <a:ext uri="{FF2B5EF4-FFF2-40B4-BE49-F238E27FC236}">
                <a16:creationId xmlns:a16="http://schemas.microsoft.com/office/drawing/2014/main" id="{DCFAA51E-9F2A-3B86-15F9-33F156200937}"/>
              </a:ext>
            </a:extLst>
          </p:cNvPr>
          <p:cNvSpPr>
            <a:spLocks noChangeArrowheads="1"/>
          </p:cNvSpPr>
          <p:nvPr/>
        </p:nvSpPr>
        <p:spPr bwMode="auto">
          <a:xfrm>
            <a:off x="112713" y="476250"/>
            <a:ext cx="90312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b="1">
                <a:solidFill>
                  <a:srgbClr val="FFBDDE"/>
                </a:solidFill>
                <a:latin typeface="Times New Roman" panose="02020603050405020304" pitchFamily="18" charset="0"/>
                <a:ea typeface="幼圆" panose="02010509060101010101" pitchFamily="49" charset="-122"/>
              </a:rPr>
              <a:t>6.1.3  </a:t>
            </a:r>
            <a:r>
              <a:rPr lang="zh-CN" altLang="en-US" b="1">
                <a:solidFill>
                  <a:srgbClr val="FFBDDE"/>
                </a:solidFill>
                <a:latin typeface="Times New Roman" panose="02020603050405020304" pitchFamily="18" charset="0"/>
                <a:ea typeface="幼圆" panose="02010509060101010101" pitchFamily="49" charset="-122"/>
              </a:rPr>
              <a:t>对</a:t>
            </a:r>
            <a:r>
              <a:rPr lang="zh-CN" altLang="en-US" b="1" u="sng">
                <a:solidFill>
                  <a:srgbClr val="FFBDDE"/>
                </a:solidFill>
                <a:latin typeface="Times New Roman" panose="02020603050405020304" pitchFamily="18" charset="0"/>
                <a:ea typeface="幼圆" panose="02010509060101010101" pitchFamily="49" charset="-122"/>
              </a:rPr>
              <a:t>理想介质</a:t>
            </a:r>
            <a:r>
              <a:rPr lang="zh-CN" altLang="en-US" b="1">
                <a:solidFill>
                  <a:srgbClr val="FFBDDE"/>
                </a:solidFill>
                <a:latin typeface="Times New Roman" panose="02020603050405020304" pitchFamily="18" charset="0"/>
                <a:ea typeface="幼圆" panose="02010509060101010101" pitchFamily="49" charset="-122"/>
              </a:rPr>
              <a:t>分界面的垂直入射</a:t>
            </a:r>
            <a:r>
              <a:rPr lang="zh-CN" altLang="en-US" b="1">
                <a:solidFill>
                  <a:srgbClr val="FF0000"/>
                </a:solidFill>
                <a:latin typeface="Times New Roman" panose="02020603050405020304" pitchFamily="18" charset="0"/>
                <a:ea typeface="幼圆" panose="02010509060101010101" pitchFamily="49" charset="-122"/>
              </a:rPr>
              <a:t>（无耗媒质*部分反射</a:t>
            </a:r>
            <a:r>
              <a:rPr lang="en-US" altLang="zh-CN" b="1">
                <a:solidFill>
                  <a:srgbClr val="FF0000"/>
                </a:solidFill>
                <a:latin typeface="Times New Roman" panose="02020603050405020304" pitchFamily="18" charset="0"/>
                <a:ea typeface="幼圆" panose="02010509060101010101" pitchFamily="49" charset="-122"/>
              </a:rPr>
              <a:t>/</a:t>
            </a:r>
            <a:r>
              <a:rPr lang="zh-CN" altLang="en-US" b="1">
                <a:solidFill>
                  <a:srgbClr val="FF0000"/>
                </a:solidFill>
                <a:ea typeface="楷体_GB2312" pitchFamily="49" charset="-122"/>
              </a:rPr>
              <a:t>行驻波</a:t>
            </a:r>
            <a:r>
              <a:rPr lang="zh-CN" altLang="en-US" b="1">
                <a:solidFill>
                  <a:srgbClr val="FF0000"/>
                </a:solidFill>
                <a:latin typeface="Times New Roman" panose="02020603050405020304" pitchFamily="18" charset="0"/>
                <a:ea typeface="幼圆" panose="02010509060101010101" pitchFamily="49" charset="-122"/>
              </a:rPr>
              <a:t>）</a:t>
            </a:r>
            <a:endParaRPr lang="en-US" altLang="zh-CN" b="1">
              <a:solidFill>
                <a:srgbClr val="FF0000"/>
              </a:solidFill>
              <a:latin typeface="Times New Roman" panose="02020603050405020304" pitchFamily="18" charset="0"/>
              <a:ea typeface="幼圆" panose="02010509060101010101" pitchFamily="49" charset="-122"/>
            </a:endParaRPr>
          </a:p>
        </p:txBody>
      </p:sp>
      <p:graphicFrame>
        <p:nvGraphicFramePr>
          <p:cNvPr id="648261" name="Object 69">
            <a:extLst>
              <a:ext uri="{FF2B5EF4-FFF2-40B4-BE49-F238E27FC236}">
                <a16:creationId xmlns:a16="http://schemas.microsoft.com/office/drawing/2014/main" id="{7B9DC19A-A97B-DC99-A805-0726764F8B7D}"/>
              </a:ext>
            </a:extLst>
          </p:cNvPr>
          <p:cNvGraphicFramePr>
            <a:graphicFrameLocks noChangeAspect="1"/>
          </p:cNvGraphicFramePr>
          <p:nvPr/>
        </p:nvGraphicFramePr>
        <p:xfrm>
          <a:off x="514350" y="3113088"/>
          <a:ext cx="3981450" cy="963612"/>
        </p:xfrm>
        <a:graphic>
          <a:graphicData uri="http://schemas.openxmlformats.org/presentationml/2006/ole">
            <mc:AlternateContent xmlns:mc="http://schemas.openxmlformats.org/markup-compatibility/2006">
              <mc:Choice xmlns:v="urn:schemas-microsoft-com:vml" Requires="v">
                <p:oleObj r:id="rId3" imgW="1642680" imgH="335520" progId="Equation.DSMT4">
                  <p:embed/>
                </p:oleObj>
              </mc:Choice>
              <mc:Fallback>
                <p:oleObj r:id="rId3" imgW="1642680" imgH="335520" progId="Equation.DSMT4">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3113088"/>
                        <a:ext cx="398145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8266" name="Text Box 74">
            <a:extLst>
              <a:ext uri="{FF2B5EF4-FFF2-40B4-BE49-F238E27FC236}">
                <a16:creationId xmlns:a16="http://schemas.microsoft.com/office/drawing/2014/main" id="{F1AE7508-B1EA-D4EE-CDF7-8DF49FFAFD52}"/>
              </a:ext>
            </a:extLst>
          </p:cNvPr>
          <p:cNvSpPr txBox="1">
            <a:spLocks noChangeArrowheads="1"/>
          </p:cNvSpPr>
          <p:nvPr/>
        </p:nvSpPr>
        <p:spPr bwMode="auto">
          <a:xfrm>
            <a:off x="612775" y="908050"/>
            <a:ext cx="51117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b="1">
                <a:solidFill>
                  <a:schemeClr val="bg1"/>
                </a:solidFill>
                <a:latin typeface="楷体_GB2312" pitchFamily="49" charset="-122"/>
                <a:ea typeface="楷体_GB2312" pitchFamily="49" charset="-122"/>
              </a:rPr>
              <a:t>设两种媒质均为理想介质，</a:t>
            </a:r>
            <a:r>
              <a:rPr lang="zh-CN" altLang="en-US" b="1">
                <a:solidFill>
                  <a:schemeClr val="bg1"/>
                </a:solidFill>
                <a:latin typeface="Times New Roman" panose="02020603050405020304" pitchFamily="18" charset="0"/>
                <a:ea typeface="楷体_GB2312" pitchFamily="49" charset="-122"/>
              </a:rPr>
              <a:t>即</a:t>
            </a:r>
          </a:p>
          <a:p>
            <a:pPr eaLnBrk="1" hangingPunct="1">
              <a:lnSpc>
                <a:spcPct val="130000"/>
              </a:lnSpc>
            </a:pPr>
            <a:r>
              <a:rPr lang="zh-CN" altLang="en-US">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aseline="-25000">
                <a:solidFill>
                  <a:schemeClr val="bg1"/>
                </a:solidFill>
                <a:latin typeface="Times New Roman" panose="02020603050405020304" pitchFamily="18" charset="0"/>
                <a:ea typeface="楷体_GB2312" pitchFamily="49" charset="-122"/>
                <a:sym typeface="Symbol" panose="05050102010706020507" pitchFamily="18" charset="2"/>
              </a:rPr>
              <a:t>1</a:t>
            </a:r>
            <a:r>
              <a:rPr lang="en-US" altLang="zh-CN">
                <a:solidFill>
                  <a:schemeClr val="bg1"/>
                </a:solidFill>
                <a:ea typeface="楷体_GB2312" pitchFamily="49" charset="-122"/>
                <a:sym typeface="Symbol" panose="05050102010706020507" pitchFamily="18" charset="2"/>
              </a:rPr>
              <a:t>=</a:t>
            </a:r>
            <a:r>
              <a:rPr lang="en-US" altLang="zh-CN">
                <a:solidFill>
                  <a:schemeClr val="bg1"/>
                </a:solidFill>
                <a:latin typeface="Times New Roman" panose="02020603050405020304" pitchFamily="18" charset="0"/>
                <a:ea typeface="楷体_GB2312" pitchFamily="49" charset="-122"/>
                <a:sym typeface="Symbol" panose="05050102010706020507" pitchFamily="18" charset="2"/>
              </a:rPr>
              <a:t> </a:t>
            </a:r>
            <a:r>
              <a:rPr lang="en-US" altLang="zh-CN" baseline="-25000">
                <a:solidFill>
                  <a:schemeClr val="bg1"/>
                </a:solidFill>
                <a:latin typeface="Times New Roman" panose="02020603050405020304" pitchFamily="18" charset="0"/>
                <a:ea typeface="楷体_GB2312" pitchFamily="49" charset="-122"/>
                <a:sym typeface="Symbol" panose="05050102010706020507" pitchFamily="18" charset="2"/>
              </a:rPr>
              <a:t>2</a:t>
            </a:r>
            <a:r>
              <a:rPr lang="en-US" altLang="zh-CN">
                <a:solidFill>
                  <a:schemeClr val="bg1"/>
                </a:solidFill>
                <a:ea typeface="楷体_GB2312" pitchFamily="49" charset="-122"/>
                <a:sym typeface="Symbol" panose="05050102010706020507" pitchFamily="18" charset="2"/>
              </a:rPr>
              <a:t>=</a:t>
            </a:r>
            <a:r>
              <a:rPr lang="en-US" altLang="zh-CN">
                <a:solidFill>
                  <a:schemeClr val="bg1"/>
                </a:solidFill>
                <a:latin typeface="Times New Roman" panose="02020603050405020304" pitchFamily="18" charset="0"/>
                <a:ea typeface="楷体_GB2312" pitchFamily="49" charset="-122"/>
                <a:sym typeface="Symbol" panose="05050102010706020507" pitchFamily="18" charset="2"/>
              </a:rPr>
              <a:t> 0</a:t>
            </a:r>
            <a:r>
              <a:rPr lang="zh-CN" altLang="en-US" b="1">
                <a:solidFill>
                  <a:srgbClr val="FF6600"/>
                </a:solidFill>
                <a:latin typeface="Times New Roman" panose="02020603050405020304" pitchFamily="18" charset="0"/>
                <a:ea typeface="楷体_GB2312" pitchFamily="49" charset="-122"/>
                <a:sym typeface="Symbol" panose="05050102010706020507" pitchFamily="18" charset="2"/>
              </a:rPr>
              <a:t>（无耗媒质）</a:t>
            </a:r>
          </a:p>
        </p:txBody>
      </p:sp>
      <p:graphicFrame>
        <p:nvGraphicFramePr>
          <p:cNvPr id="648267" name="Object 75">
            <a:extLst>
              <a:ext uri="{FF2B5EF4-FFF2-40B4-BE49-F238E27FC236}">
                <a16:creationId xmlns:a16="http://schemas.microsoft.com/office/drawing/2014/main" id="{EDFCC2C7-7911-E319-3D07-1FE602567884}"/>
              </a:ext>
            </a:extLst>
          </p:cNvPr>
          <p:cNvGraphicFramePr>
            <a:graphicFrameLocks noChangeAspect="1"/>
          </p:cNvGraphicFramePr>
          <p:nvPr>
            <p:extLst>
              <p:ext uri="{D42A27DB-BD31-4B8C-83A1-F6EECF244321}">
                <p14:modId xmlns:p14="http://schemas.microsoft.com/office/powerpoint/2010/main" val="3898024901"/>
              </p:ext>
            </p:extLst>
          </p:nvPr>
        </p:nvGraphicFramePr>
        <p:xfrm>
          <a:off x="229999" y="4045744"/>
          <a:ext cx="3205162" cy="863600"/>
        </p:xfrm>
        <a:graphic>
          <a:graphicData uri="http://schemas.openxmlformats.org/presentationml/2006/ole">
            <mc:AlternateContent xmlns:mc="http://schemas.openxmlformats.org/markup-compatibility/2006">
              <mc:Choice xmlns:v="urn:schemas-microsoft-com:vml" Requires="v">
                <p:oleObj r:id="rId5" imgW="1302120" imgH="291600" progId="Equation.DSMT4">
                  <p:embed/>
                </p:oleObj>
              </mc:Choice>
              <mc:Fallback>
                <p:oleObj r:id="rId5" imgW="1302120" imgH="291600" progId="Equation.DSMT4">
                  <p:embed/>
                  <p:pic>
                    <p:nvPicPr>
                      <p:cNvPr id="0" name="Object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999" y="4045744"/>
                        <a:ext cx="32051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48277" name="Group 85">
            <a:extLst>
              <a:ext uri="{FF2B5EF4-FFF2-40B4-BE49-F238E27FC236}">
                <a16:creationId xmlns:a16="http://schemas.microsoft.com/office/drawing/2014/main" id="{FEBF87B7-5C92-7EE4-1271-470D7C0AB3C8}"/>
              </a:ext>
            </a:extLst>
          </p:cNvPr>
          <p:cNvGrpSpPr>
            <a:grpSpLocks/>
          </p:cNvGrpSpPr>
          <p:nvPr/>
        </p:nvGrpSpPr>
        <p:grpSpPr bwMode="auto">
          <a:xfrm>
            <a:off x="107950" y="2008188"/>
            <a:ext cx="3349625" cy="1060450"/>
            <a:chOff x="68" y="1265"/>
            <a:chExt cx="2110" cy="668"/>
          </a:xfrm>
        </p:grpSpPr>
        <p:graphicFrame>
          <p:nvGraphicFramePr>
            <p:cNvPr id="36917" name="Object 62">
              <a:extLst>
                <a:ext uri="{FF2B5EF4-FFF2-40B4-BE49-F238E27FC236}">
                  <a16:creationId xmlns:a16="http://schemas.microsoft.com/office/drawing/2014/main" id="{C713DB72-0CD2-A2A2-D9A2-78A0BFC5C30B}"/>
                </a:ext>
              </a:extLst>
            </p:cNvPr>
            <p:cNvGraphicFramePr>
              <a:graphicFrameLocks noChangeAspect="1"/>
            </p:cNvGraphicFramePr>
            <p:nvPr/>
          </p:nvGraphicFramePr>
          <p:xfrm>
            <a:off x="762" y="1265"/>
            <a:ext cx="1416" cy="668"/>
          </p:xfrm>
          <a:graphic>
            <a:graphicData uri="http://schemas.openxmlformats.org/presentationml/2006/ole">
              <mc:AlternateContent xmlns:mc="http://schemas.openxmlformats.org/markup-compatibility/2006">
                <mc:Choice xmlns:v="urn:schemas-microsoft-com:vml" Requires="v">
                  <p:oleObj r:id="rId7" imgW="1016280" imgH="379440" progId="Equation.DSMT4">
                    <p:embed/>
                  </p:oleObj>
                </mc:Choice>
                <mc:Fallback>
                  <p:oleObj r:id="rId7" imgW="1016280" imgH="379440" progId="Equation.DSMT4">
                    <p:embed/>
                    <p:pic>
                      <p:nvPicPr>
                        <p:cNvPr id="0" name="Object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 y="1265"/>
                          <a:ext cx="1416" cy="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918" name="Rectangle 76">
              <a:extLst>
                <a:ext uri="{FF2B5EF4-FFF2-40B4-BE49-F238E27FC236}">
                  <a16:creationId xmlns:a16="http://schemas.microsoft.com/office/drawing/2014/main" id="{D832F118-910E-8923-51B9-4DA471B0E5F4}"/>
                </a:ext>
              </a:extLst>
            </p:cNvPr>
            <p:cNvSpPr>
              <a:spLocks noChangeArrowheads="1"/>
            </p:cNvSpPr>
            <p:nvPr/>
          </p:nvSpPr>
          <p:spPr bwMode="auto">
            <a:xfrm>
              <a:off x="68" y="1282"/>
              <a:ext cx="7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b="1">
                  <a:solidFill>
                    <a:schemeClr val="bg1"/>
                  </a:solidFill>
                  <a:ea typeface="楷体_GB2312" pitchFamily="49" charset="-122"/>
                  <a:sym typeface="Symbol" panose="05050102010706020507" pitchFamily="18" charset="2"/>
                </a:rPr>
                <a:t>则</a:t>
              </a:r>
            </a:p>
          </p:txBody>
        </p:sp>
      </p:grpSp>
      <p:sp>
        <p:nvSpPr>
          <p:cNvPr id="648269" name="Text Box 77">
            <a:extLst>
              <a:ext uri="{FF2B5EF4-FFF2-40B4-BE49-F238E27FC236}">
                <a16:creationId xmlns:a16="http://schemas.microsoft.com/office/drawing/2014/main" id="{98E6BB2C-2227-B533-8D5A-AFB915A52463}"/>
              </a:ext>
            </a:extLst>
          </p:cNvPr>
          <p:cNvSpPr txBox="1">
            <a:spLocks noChangeArrowheads="1"/>
          </p:cNvSpPr>
          <p:nvPr/>
        </p:nvSpPr>
        <p:spPr bwMode="auto">
          <a:xfrm>
            <a:off x="107950" y="4878388"/>
            <a:ext cx="2773363"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9"/>
              </a:buBlip>
            </a:pPr>
            <a:r>
              <a:rPr lang="en-US" altLang="zh-CN" b="1">
                <a:solidFill>
                  <a:schemeClr val="bg1"/>
                </a:solidFill>
              </a:rPr>
              <a:t>  </a:t>
            </a:r>
            <a:r>
              <a:rPr lang="zh-CN" altLang="en-US" b="1">
                <a:solidFill>
                  <a:schemeClr val="bg1"/>
                </a:solidFill>
              </a:rPr>
              <a:t>讨论</a:t>
            </a:r>
          </a:p>
        </p:txBody>
      </p:sp>
      <p:sp>
        <p:nvSpPr>
          <p:cNvPr id="648274" name="Text Box 82">
            <a:extLst>
              <a:ext uri="{FF2B5EF4-FFF2-40B4-BE49-F238E27FC236}">
                <a16:creationId xmlns:a16="http://schemas.microsoft.com/office/drawing/2014/main" id="{100EC8E3-6B4B-74F9-53A1-855EC2D612B9}"/>
              </a:ext>
            </a:extLst>
          </p:cNvPr>
          <p:cNvSpPr txBox="1">
            <a:spLocks noChangeArrowheads="1"/>
          </p:cNvSpPr>
          <p:nvPr/>
        </p:nvSpPr>
        <p:spPr bwMode="auto">
          <a:xfrm>
            <a:off x="265113" y="5373688"/>
            <a:ext cx="859948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10"/>
              </a:buBlip>
            </a:pPr>
            <a:r>
              <a:rPr lang="en-US" altLang="zh-CN" b="1">
                <a:solidFill>
                  <a:schemeClr val="bg1"/>
                </a:solidFill>
              </a:rPr>
              <a:t>   </a:t>
            </a:r>
            <a:r>
              <a:rPr lang="zh-CN" altLang="en-US" b="1">
                <a:solidFill>
                  <a:schemeClr val="bg1"/>
                </a:solidFill>
                <a:latin typeface="Times New Roman" panose="02020603050405020304" pitchFamily="18" charset="0"/>
                <a:ea typeface="楷体_GB2312" pitchFamily="49" charset="-122"/>
              </a:rPr>
              <a:t>当</a:t>
            </a:r>
            <a:r>
              <a:rPr lang="el-GR" altLang="zh-CN" b="1" i="1">
                <a:solidFill>
                  <a:schemeClr val="bg1"/>
                </a:solidFill>
                <a:latin typeface="Times New Roman" panose="02020603050405020304" pitchFamily="18" charset="0"/>
                <a:ea typeface="楷体_GB2312" pitchFamily="49" charset="-122"/>
              </a:rPr>
              <a:t>η</a:t>
            </a:r>
            <a:r>
              <a:rPr lang="en-US" altLang="zh-CN" b="1" baseline="-25000">
                <a:solidFill>
                  <a:schemeClr val="bg1"/>
                </a:solidFill>
                <a:latin typeface="Times New Roman" panose="02020603050405020304" pitchFamily="18" charset="0"/>
                <a:ea typeface="楷体_GB2312" pitchFamily="49" charset="-122"/>
              </a:rPr>
              <a:t>2 </a:t>
            </a:r>
            <a:r>
              <a:rPr lang="en-US" altLang="zh-CN" b="1">
                <a:solidFill>
                  <a:schemeClr val="bg1"/>
                </a:solidFill>
                <a:ea typeface="楷体_GB2312" pitchFamily="49" charset="-122"/>
              </a:rPr>
              <a:t>&gt;</a:t>
            </a:r>
            <a:r>
              <a:rPr lang="el-GR" altLang="zh-CN" b="1" i="1">
                <a:solidFill>
                  <a:schemeClr val="bg1"/>
                </a:solidFill>
                <a:latin typeface="Times New Roman" panose="02020603050405020304" pitchFamily="18" charset="0"/>
                <a:ea typeface="楷体_GB2312" pitchFamily="49" charset="-122"/>
              </a:rPr>
              <a:t>η</a:t>
            </a:r>
            <a:r>
              <a:rPr lang="en-US" altLang="zh-CN" b="1" baseline="-25000">
                <a:solidFill>
                  <a:schemeClr val="bg1"/>
                </a:solidFill>
                <a:latin typeface="Times New Roman" panose="02020603050405020304" pitchFamily="18" charset="0"/>
                <a:ea typeface="楷体_GB2312" pitchFamily="49" charset="-122"/>
              </a:rPr>
              <a:t>1</a:t>
            </a:r>
            <a:r>
              <a:rPr lang="zh-CN" altLang="en-US" b="1">
                <a:solidFill>
                  <a:schemeClr val="bg1"/>
                </a:solidFill>
                <a:latin typeface="Times New Roman" panose="02020603050405020304" pitchFamily="18" charset="0"/>
                <a:ea typeface="楷体_GB2312" pitchFamily="49" charset="-122"/>
              </a:rPr>
              <a:t>时，</a:t>
            </a:r>
            <a:r>
              <a:rPr lang="el-GR" altLang="zh-CN" b="1" i="1">
                <a:solidFill>
                  <a:schemeClr val="bg1"/>
                </a:solidFill>
                <a:latin typeface="Times New Roman" panose="02020603050405020304" pitchFamily="18" charset="0"/>
                <a:ea typeface="楷体_GB2312" pitchFamily="49" charset="-122"/>
              </a:rPr>
              <a:t>Γ</a:t>
            </a:r>
            <a:r>
              <a:rPr lang="en-US" altLang="zh-CN" b="1" i="1">
                <a:solidFill>
                  <a:schemeClr val="bg1"/>
                </a:solidFill>
                <a:ea typeface="楷体_GB2312" pitchFamily="49" charset="-122"/>
              </a:rPr>
              <a:t> </a:t>
            </a:r>
            <a:r>
              <a:rPr lang="en-US" altLang="zh-CN" b="1">
                <a:solidFill>
                  <a:schemeClr val="bg1"/>
                </a:solidFill>
                <a:ea typeface="楷体_GB2312" pitchFamily="49" charset="-122"/>
              </a:rPr>
              <a:t>&gt;</a:t>
            </a:r>
            <a:r>
              <a:rPr lang="en-US" altLang="zh-CN" b="1">
                <a:solidFill>
                  <a:schemeClr val="bg1"/>
                </a:solidFill>
                <a:latin typeface="Times New Roman" panose="02020603050405020304" pitchFamily="18" charset="0"/>
                <a:ea typeface="楷体_GB2312" pitchFamily="49" charset="-122"/>
              </a:rPr>
              <a:t> 0</a:t>
            </a:r>
            <a:r>
              <a:rPr lang="zh-CN" altLang="en-US" b="1">
                <a:solidFill>
                  <a:schemeClr val="bg1"/>
                </a:solidFill>
                <a:latin typeface="Times New Roman" panose="02020603050405020304" pitchFamily="18" charset="0"/>
                <a:ea typeface="楷体_GB2312" pitchFamily="49" charset="-122"/>
              </a:rPr>
              <a:t>，</a:t>
            </a:r>
            <a:r>
              <a:rPr lang="zh-CN" altLang="en-US" b="1">
                <a:solidFill>
                  <a:schemeClr val="bg1"/>
                </a:solidFill>
                <a:latin typeface="楷体_GB2312" pitchFamily="49" charset="-122"/>
                <a:ea typeface="楷体_GB2312" pitchFamily="49" charset="-122"/>
              </a:rPr>
              <a:t>反射波电场与入射波电场同相。</a:t>
            </a:r>
          </a:p>
        </p:txBody>
      </p:sp>
      <p:sp>
        <p:nvSpPr>
          <p:cNvPr id="648276" name="Text Box 84">
            <a:extLst>
              <a:ext uri="{FF2B5EF4-FFF2-40B4-BE49-F238E27FC236}">
                <a16:creationId xmlns:a16="http://schemas.microsoft.com/office/drawing/2014/main" id="{36DBCFF4-DA2B-9703-B148-0EE5AE54D523}"/>
              </a:ext>
            </a:extLst>
          </p:cNvPr>
          <p:cNvSpPr txBox="1">
            <a:spLocks noChangeArrowheads="1"/>
          </p:cNvSpPr>
          <p:nvPr/>
        </p:nvSpPr>
        <p:spPr bwMode="auto">
          <a:xfrm>
            <a:off x="293688" y="5886450"/>
            <a:ext cx="859948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10"/>
              </a:buBlip>
            </a:pPr>
            <a:r>
              <a:rPr lang="en-US" altLang="zh-CN" b="1">
                <a:solidFill>
                  <a:schemeClr val="bg1"/>
                </a:solidFill>
              </a:rPr>
              <a:t>   </a:t>
            </a:r>
            <a:r>
              <a:rPr lang="zh-CN" altLang="en-US" b="1">
                <a:solidFill>
                  <a:schemeClr val="bg1"/>
                </a:solidFill>
                <a:latin typeface="Times New Roman" panose="02020603050405020304" pitchFamily="18" charset="0"/>
                <a:ea typeface="楷体_GB2312" pitchFamily="49" charset="-122"/>
              </a:rPr>
              <a:t>当</a:t>
            </a:r>
            <a:r>
              <a:rPr lang="el-GR" altLang="zh-CN" b="1" i="1">
                <a:solidFill>
                  <a:schemeClr val="bg1"/>
                </a:solidFill>
                <a:latin typeface="Times New Roman" panose="02020603050405020304" pitchFamily="18" charset="0"/>
                <a:ea typeface="楷体_GB2312" pitchFamily="49" charset="-122"/>
              </a:rPr>
              <a:t>η</a:t>
            </a:r>
            <a:r>
              <a:rPr lang="en-US" altLang="zh-CN" b="1" baseline="-25000">
                <a:solidFill>
                  <a:schemeClr val="bg1"/>
                </a:solidFill>
                <a:latin typeface="Times New Roman" panose="02020603050405020304" pitchFamily="18" charset="0"/>
                <a:ea typeface="楷体_GB2312" pitchFamily="49" charset="-122"/>
              </a:rPr>
              <a:t>2 </a:t>
            </a:r>
            <a:r>
              <a:rPr lang="en-US" altLang="zh-CN" b="1">
                <a:solidFill>
                  <a:schemeClr val="bg1"/>
                </a:solidFill>
                <a:ea typeface="楷体_GB2312" pitchFamily="49" charset="-122"/>
              </a:rPr>
              <a:t>&lt;</a:t>
            </a:r>
            <a:r>
              <a:rPr lang="el-GR" altLang="zh-CN" b="1" i="1">
                <a:solidFill>
                  <a:schemeClr val="bg1"/>
                </a:solidFill>
                <a:latin typeface="Times New Roman" panose="02020603050405020304" pitchFamily="18" charset="0"/>
                <a:ea typeface="楷体_GB2312" pitchFamily="49" charset="-122"/>
              </a:rPr>
              <a:t>η</a:t>
            </a:r>
            <a:r>
              <a:rPr lang="en-US" altLang="zh-CN" b="1" baseline="-25000">
                <a:solidFill>
                  <a:schemeClr val="bg1"/>
                </a:solidFill>
                <a:latin typeface="Times New Roman" panose="02020603050405020304" pitchFamily="18" charset="0"/>
                <a:ea typeface="楷体_GB2312" pitchFamily="49" charset="-122"/>
              </a:rPr>
              <a:t>1</a:t>
            </a:r>
            <a:r>
              <a:rPr lang="zh-CN" altLang="en-US" b="1">
                <a:solidFill>
                  <a:schemeClr val="bg1"/>
                </a:solidFill>
                <a:latin typeface="Times New Roman" panose="02020603050405020304" pitchFamily="18" charset="0"/>
                <a:ea typeface="楷体_GB2312" pitchFamily="49" charset="-122"/>
              </a:rPr>
              <a:t>时，</a:t>
            </a:r>
            <a:r>
              <a:rPr lang="el-GR" altLang="zh-CN" b="1" i="1">
                <a:solidFill>
                  <a:schemeClr val="bg1"/>
                </a:solidFill>
                <a:latin typeface="Times New Roman" panose="02020603050405020304" pitchFamily="18" charset="0"/>
                <a:ea typeface="楷体_GB2312" pitchFamily="49" charset="-122"/>
              </a:rPr>
              <a:t>Γ</a:t>
            </a:r>
            <a:r>
              <a:rPr lang="en-US" altLang="zh-CN" b="1" i="1">
                <a:solidFill>
                  <a:schemeClr val="bg1"/>
                </a:solidFill>
                <a:ea typeface="楷体_GB2312" pitchFamily="49" charset="-122"/>
              </a:rPr>
              <a:t> </a:t>
            </a:r>
            <a:r>
              <a:rPr lang="en-US" altLang="zh-CN" b="1">
                <a:solidFill>
                  <a:schemeClr val="bg1"/>
                </a:solidFill>
                <a:ea typeface="楷体_GB2312" pitchFamily="49" charset="-122"/>
              </a:rPr>
              <a:t>&lt;</a:t>
            </a:r>
            <a:r>
              <a:rPr lang="en-US" altLang="zh-CN" b="1">
                <a:solidFill>
                  <a:schemeClr val="bg1"/>
                </a:solidFill>
                <a:latin typeface="Times New Roman" panose="02020603050405020304" pitchFamily="18" charset="0"/>
                <a:ea typeface="楷体_GB2312" pitchFamily="49" charset="-122"/>
              </a:rPr>
              <a:t> 0</a:t>
            </a:r>
            <a:r>
              <a:rPr lang="zh-CN" altLang="en-US" b="1">
                <a:solidFill>
                  <a:schemeClr val="bg1"/>
                </a:solidFill>
                <a:latin typeface="Times New Roman" panose="02020603050405020304" pitchFamily="18" charset="0"/>
                <a:ea typeface="楷体_GB2312" pitchFamily="49" charset="-122"/>
              </a:rPr>
              <a:t>，</a:t>
            </a:r>
            <a:r>
              <a:rPr lang="zh-CN" altLang="en-US" b="1">
                <a:solidFill>
                  <a:schemeClr val="bg1"/>
                </a:solidFill>
                <a:latin typeface="楷体_GB2312" pitchFamily="49" charset="-122"/>
                <a:ea typeface="楷体_GB2312" pitchFamily="49" charset="-122"/>
              </a:rPr>
              <a:t>反射波电场与入射波电场反相。</a:t>
            </a:r>
          </a:p>
        </p:txBody>
      </p:sp>
      <p:grpSp>
        <p:nvGrpSpPr>
          <p:cNvPr id="2" name="Group 138">
            <a:extLst>
              <a:ext uri="{FF2B5EF4-FFF2-40B4-BE49-F238E27FC236}">
                <a16:creationId xmlns:a16="http://schemas.microsoft.com/office/drawing/2014/main" id="{634EF0CD-85D9-A91B-E5D5-546F3147BD5C}"/>
              </a:ext>
            </a:extLst>
          </p:cNvPr>
          <p:cNvGrpSpPr>
            <a:grpSpLocks/>
          </p:cNvGrpSpPr>
          <p:nvPr/>
        </p:nvGrpSpPr>
        <p:grpSpPr bwMode="auto">
          <a:xfrm>
            <a:off x="4972630" y="1088231"/>
            <a:ext cx="4138613" cy="4105275"/>
            <a:chOff x="3040" y="1162"/>
            <a:chExt cx="2607" cy="2586"/>
          </a:xfrm>
        </p:grpSpPr>
        <p:sp>
          <p:nvSpPr>
            <p:cNvPr id="3" name="Rectangle 92">
              <a:extLst>
                <a:ext uri="{FF2B5EF4-FFF2-40B4-BE49-F238E27FC236}">
                  <a16:creationId xmlns:a16="http://schemas.microsoft.com/office/drawing/2014/main" id="{D6D165CD-C192-3501-8437-9F164DEEED54}"/>
                </a:ext>
              </a:extLst>
            </p:cNvPr>
            <p:cNvSpPr>
              <a:spLocks noChangeArrowheads="1"/>
            </p:cNvSpPr>
            <p:nvPr/>
          </p:nvSpPr>
          <p:spPr bwMode="auto">
            <a:xfrm>
              <a:off x="3040" y="1208"/>
              <a:ext cx="2607" cy="2540"/>
            </a:xfrm>
            <a:prstGeom prst="rect">
              <a:avLst/>
            </a:prstGeom>
            <a:solidFill>
              <a:srgbClr val="CC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4" name="Text Box 94">
              <a:extLst>
                <a:ext uri="{FF2B5EF4-FFF2-40B4-BE49-F238E27FC236}">
                  <a16:creationId xmlns:a16="http://schemas.microsoft.com/office/drawing/2014/main" id="{45BAD6DC-AEEA-429E-D455-CF10ACCDA2F7}"/>
                </a:ext>
              </a:extLst>
            </p:cNvPr>
            <p:cNvSpPr txBox="1">
              <a:spLocks noChangeArrowheads="1"/>
            </p:cNvSpPr>
            <p:nvPr/>
          </p:nvSpPr>
          <p:spPr bwMode="auto">
            <a:xfrm>
              <a:off x="5399" y="2285"/>
              <a:ext cx="1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latin typeface="Times New Roman" panose="02020603050405020304" pitchFamily="18" charset="0"/>
                </a:rPr>
                <a:t>z</a:t>
              </a:r>
            </a:p>
          </p:txBody>
        </p:sp>
        <p:sp>
          <p:nvSpPr>
            <p:cNvPr id="5" name="Text Box 96">
              <a:extLst>
                <a:ext uri="{FF2B5EF4-FFF2-40B4-BE49-F238E27FC236}">
                  <a16:creationId xmlns:a16="http://schemas.microsoft.com/office/drawing/2014/main" id="{B23DD750-EE1E-41B0-D28D-8D64B7541D45}"/>
                </a:ext>
              </a:extLst>
            </p:cNvPr>
            <p:cNvSpPr txBox="1">
              <a:spLocks noChangeArrowheads="1"/>
            </p:cNvSpPr>
            <p:nvPr/>
          </p:nvSpPr>
          <p:spPr bwMode="auto">
            <a:xfrm>
              <a:off x="4268" y="1162"/>
              <a:ext cx="32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b="1" i="1">
                  <a:latin typeface="Times New Roman" panose="02020603050405020304" pitchFamily="18" charset="0"/>
                </a:rPr>
                <a:t>x</a:t>
              </a:r>
            </a:p>
          </p:txBody>
        </p:sp>
        <p:sp>
          <p:nvSpPr>
            <p:cNvPr id="6" name="Rectangle 97">
              <a:extLst>
                <a:ext uri="{FF2B5EF4-FFF2-40B4-BE49-F238E27FC236}">
                  <a16:creationId xmlns:a16="http://schemas.microsoft.com/office/drawing/2014/main" id="{D48CB27E-AA50-974E-71FA-AD2C37AE62A5}"/>
                </a:ext>
              </a:extLst>
            </p:cNvPr>
            <p:cNvSpPr>
              <a:spLocks noChangeArrowheads="1"/>
            </p:cNvSpPr>
            <p:nvPr/>
          </p:nvSpPr>
          <p:spPr bwMode="auto">
            <a:xfrm>
              <a:off x="3270" y="1366"/>
              <a:ext cx="1079" cy="22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7" name="Rectangle 98">
              <a:extLst>
                <a:ext uri="{FF2B5EF4-FFF2-40B4-BE49-F238E27FC236}">
                  <a16:creationId xmlns:a16="http://schemas.microsoft.com/office/drawing/2014/main" id="{CD99C9C9-6F8C-F31F-6004-95E785FA547E}"/>
                </a:ext>
              </a:extLst>
            </p:cNvPr>
            <p:cNvSpPr>
              <a:spLocks noChangeArrowheads="1"/>
            </p:cNvSpPr>
            <p:nvPr/>
          </p:nvSpPr>
          <p:spPr bwMode="auto">
            <a:xfrm>
              <a:off x="4359" y="1374"/>
              <a:ext cx="1098" cy="223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8" name="Line 99">
              <a:extLst>
                <a:ext uri="{FF2B5EF4-FFF2-40B4-BE49-F238E27FC236}">
                  <a16:creationId xmlns:a16="http://schemas.microsoft.com/office/drawing/2014/main" id="{E5D12B54-4D7A-34F1-B457-1091B0C4E535}"/>
                </a:ext>
              </a:extLst>
            </p:cNvPr>
            <p:cNvSpPr>
              <a:spLocks noChangeShapeType="1"/>
            </p:cNvSpPr>
            <p:nvPr/>
          </p:nvSpPr>
          <p:spPr bwMode="auto">
            <a:xfrm flipV="1">
              <a:off x="4349" y="1366"/>
              <a:ext cx="2" cy="2238"/>
            </a:xfrm>
            <a:prstGeom prst="line">
              <a:avLst/>
            </a:prstGeom>
            <a:noFill/>
            <a:ln w="349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00">
              <a:extLst>
                <a:ext uri="{FF2B5EF4-FFF2-40B4-BE49-F238E27FC236}">
                  <a16:creationId xmlns:a16="http://schemas.microsoft.com/office/drawing/2014/main" id="{7549A5E3-924E-F136-5ADD-77F3234B23FD}"/>
                </a:ext>
              </a:extLst>
            </p:cNvPr>
            <p:cNvSpPr>
              <a:spLocks noChangeShapeType="1"/>
            </p:cNvSpPr>
            <p:nvPr/>
          </p:nvSpPr>
          <p:spPr bwMode="auto">
            <a:xfrm>
              <a:off x="3267" y="2345"/>
              <a:ext cx="2226" cy="0"/>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Text Box 101">
              <a:extLst>
                <a:ext uri="{FF2B5EF4-FFF2-40B4-BE49-F238E27FC236}">
                  <a16:creationId xmlns:a16="http://schemas.microsoft.com/office/drawing/2014/main" id="{831D6DE2-72F3-1403-A027-7544F32996AE}"/>
                </a:ext>
              </a:extLst>
            </p:cNvPr>
            <p:cNvSpPr txBox="1">
              <a:spLocks noChangeArrowheads="1"/>
            </p:cNvSpPr>
            <p:nvPr/>
          </p:nvSpPr>
          <p:spPr bwMode="auto">
            <a:xfrm>
              <a:off x="3424" y="3173"/>
              <a:ext cx="8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zh-CN" altLang="en-US" sz="2000" b="1">
                  <a:latin typeface="Times New Roman" panose="02020603050405020304" pitchFamily="18" charset="0"/>
                </a:rPr>
                <a:t>媒质</a:t>
              </a:r>
              <a:r>
                <a:rPr lang="en-US" altLang="zh-CN" sz="2000" b="1">
                  <a:latin typeface="楷体_GB2312" pitchFamily="49" charset="-122"/>
                  <a:ea typeface="楷体_GB2312" pitchFamily="49" charset="-122"/>
                </a:rPr>
                <a:t>1</a:t>
              </a:r>
              <a:r>
                <a:rPr lang="zh-CN" altLang="en-US" sz="2000" b="1">
                  <a:latin typeface="Times New Roman" panose="02020603050405020304" pitchFamily="18" charset="0"/>
                </a:rPr>
                <a:t>：</a:t>
              </a:r>
            </a:p>
          </p:txBody>
        </p:sp>
        <p:sp>
          <p:nvSpPr>
            <p:cNvPr id="11" name="Text Box 102">
              <a:extLst>
                <a:ext uri="{FF2B5EF4-FFF2-40B4-BE49-F238E27FC236}">
                  <a16:creationId xmlns:a16="http://schemas.microsoft.com/office/drawing/2014/main" id="{A21370A9-21FC-2786-D951-BD2B0EC96619}"/>
                </a:ext>
              </a:extLst>
            </p:cNvPr>
            <p:cNvSpPr txBox="1">
              <a:spLocks noChangeArrowheads="1"/>
            </p:cNvSpPr>
            <p:nvPr/>
          </p:nvSpPr>
          <p:spPr bwMode="auto">
            <a:xfrm>
              <a:off x="4558" y="3067"/>
              <a:ext cx="8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楷体_GB2312" pitchFamily="49" charset="-122"/>
                  <a:ea typeface="楷体_GB2312" pitchFamily="49" charset="-122"/>
                </a:rPr>
                <a:t>媒质</a:t>
              </a:r>
              <a:r>
                <a:rPr lang="en-US" altLang="zh-CN" sz="2000" b="1">
                  <a:latin typeface="楷体_GB2312" pitchFamily="49" charset="-122"/>
                  <a:ea typeface="楷体_GB2312" pitchFamily="49" charset="-122"/>
                </a:rPr>
                <a:t>2</a:t>
              </a:r>
              <a:r>
                <a:rPr lang="zh-CN" altLang="en-US" sz="2000" b="1">
                  <a:latin typeface="楷体_GB2312" pitchFamily="49" charset="-122"/>
                  <a:ea typeface="楷体_GB2312" pitchFamily="49" charset="-122"/>
                </a:rPr>
                <a:t>：</a:t>
              </a:r>
            </a:p>
          </p:txBody>
        </p:sp>
        <p:graphicFrame>
          <p:nvGraphicFramePr>
            <p:cNvPr id="12" name="Object 103">
              <a:extLst>
                <a:ext uri="{FF2B5EF4-FFF2-40B4-BE49-F238E27FC236}">
                  <a16:creationId xmlns:a16="http://schemas.microsoft.com/office/drawing/2014/main" id="{69FB7376-E00B-6A0B-C43F-339B76DC147F}"/>
                </a:ext>
              </a:extLst>
            </p:cNvPr>
            <p:cNvGraphicFramePr>
              <a:graphicFrameLocks noChangeAspect="1"/>
            </p:cNvGraphicFramePr>
            <p:nvPr/>
          </p:nvGraphicFramePr>
          <p:xfrm>
            <a:off x="3470" y="3338"/>
            <a:ext cx="614" cy="228"/>
          </p:xfrm>
          <a:graphic>
            <a:graphicData uri="http://schemas.openxmlformats.org/presentationml/2006/ole">
              <mc:AlternateContent xmlns:mc="http://schemas.openxmlformats.org/markup-compatibility/2006">
                <mc:Choice xmlns:v="urn:schemas-microsoft-com:vml" Requires="v">
                  <p:oleObj r:id="rId11" imgW="545626" imgH="215713" progId="Equation.3">
                    <p:embed/>
                  </p:oleObj>
                </mc:Choice>
                <mc:Fallback>
                  <p:oleObj r:id="rId11" imgW="545626" imgH="215713" progId="Equation.3">
                    <p:embed/>
                    <p:pic>
                      <p:nvPicPr>
                        <p:cNvPr id="16404" name="Object 103">
                          <a:extLst>
                            <a:ext uri="{FF2B5EF4-FFF2-40B4-BE49-F238E27FC236}">
                              <a16:creationId xmlns:a16="http://schemas.microsoft.com/office/drawing/2014/main" id="{F2EF1AE7-42BF-A4FD-DDB3-2D6DF5BB8A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0" y="3338"/>
                          <a:ext cx="61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104">
              <a:extLst>
                <a:ext uri="{FF2B5EF4-FFF2-40B4-BE49-F238E27FC236}">
                  <a16:creationId xmlns:a16="http://schemas.microsoft.com/office/drawing/2014/main" id="{FD379287-C5DA-2A09-A46B-A04ACD890025}"/>
                </a:ext>
              </a:extLst>
            </p:cNvPr>
            <p:cNvGraphicFramePr>
              <a:graphicFrameLocks noChangeAspect="1"/>
            </p:cNvGraphicFramePr>
            <p:nvPr/>
          </p:nvGraphicFramePr>
          <p:xfrm>
            <a:off x="4516" y="3295"/>
            <a:ext cx="587" cy="226"/>
          </p:xfrm>
          <a:graphic>
            <a:graphicData uri="http://schemas.openxmlformats.org/presentationml/2006/ole">
              <mc:AlternateContent xmlns:mc="http://schemas.openxmlformats.org/markup-compatibility/2006">
                <mc:Choice xmlns:v="urn:schemas-microsoft-com:vml" Requires="v">
                  <p:oleObj r:id="rId13" imgW="596641" imgH="215806" progId="Equation.3">
                    <p:embed/>
                  </p:oleObj>
                </mc:Choice>
                <mc:Fallback>
                  <p:oleObj r:id="rId13" imgW="596641" imgH="215806" progId="Equation.3">
                    <p:embed/>
                    <p:pic>
                      <p:nvPicPr>
                        <p:cNvPr id="16405" name="Object 104">
                          <a:extLst>
                            <a:ext uri="{FF2B5EF4-FFF2-40B4-BE49-F238E27FC236}">
                              <a16:creationId xmlns:a16="http://schemas.microsoft.com/office/drawing/2014/main" id="{8181338A-9200-46F8-4653-6DFCEAA200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6" y="3295"/>
                          <a:ext cx="587"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Oval 106">
              <a:extLst>
                <a:ext uri="{FF2B5EF4-FFF2-40B4-BE49-F238E27FC236}">
                  <a16:creationId xmlns:a16="http://schemas.microsoft.com/office/drawing/2014/main" id="{0D458AB9-5226-0B7F-201A-A92E01D3AF9B}"/>
                </a:ext>
              </a:extLst>
            </p:cNvPr>
            <p:cNvSpPr>
              <a:spLocks noChangeArrowheads="1"/>
            </p:cNvSpPr>
            <p:nvPr/>
          </p:nvSpPr>
          <p:spPr bwMode="auto">
            <a:xfrm>
              <a:off x="4276" y="2280"/>
              <a:ext cx="141" cy="14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5" name="Oval 107">
              <a:extLst>
                <a:ext uri="{FF2B5EF4-FFF2-40B4-BE49-F238E27FC236}">
                  <a16:creationId xmlns:a16="http://schemas.microsoft.com/office/drawing/2014/main" id="{1231D98E-4985-79CA-A88B-88AD04784373}"/>
                </a:ext>
              </a:extLst>
            </p:cNvPr>
            <p:cNvSpPr>
              <a:spLocks noChangeArrowheads="1"/>
            </p:cNvSpPr>
            <p:nvPr/>
          </p:nvSpPr>
          <p:spPr bwMode="auto">
            <a:xfrm>
              <a:off x="4317" y="2321"/>
              <a:ext cx="53" cy="52"/>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 name="Text Box 108">
              <a:extLst>
                <a:ext uri="{FF2B5EF4-FFF2-40B4-BE49-F238E27FC236}">
                  <a16:creationId xmlns:a16="http://schemas.microsoft.com/office/drawing/2014/main" id="{CDDC313C-FB9E-BA26-126D-5171898E7B86}"/>
                </a:ext>
              </a:extLst>
            </p:cNvPr>
            <p:cNvSpPr txBox="1">
              <a:spLocks noChangeArrowheads="1"/>
            </p:cNvSpPr>
            <p:nvPr/>
          </p:nvSpPr>
          <p:spPr bwMode="auto">
            <a:xfrm>
              <a:off x="4359" y="2300"/>
              <a:ext cx="3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latin typeface="Times New Roman" panose="02020603050405020304" pitchFamily="18" charset="0"/>
                </a:rPr>
                <a:t>y</a:t>
              </a:r>
            </a:p>
          </p:txBody>
        </p:sp>
        <p:graphicFrame>
          <p:nvGraphicFramePr>
            <p:cNvPr id="17" name="Object 109">
              <a:extLst>
                <a:ext uri="{FF2B5EF4-FFF2-40B4-BE49-F238E27FC236}">
                  <a16:creationId xmlns:a16="http://schemas.microsoft.com/office/drawing/2014/main" id="{A3CC52E9-A7BA-1F26-DCC9-4DB35CE93ED3}"/>
                </a:ext>
              </a:extLst>
            </p:cNvPr>
            <p:cNvGraphicFramePr>
              <a:graphicFrameLocks noChangeAspect="1"/>
            </p:cNvGraphicFramePr>
            <p:nvPr/>
          </p:nvGraphicFramePr>
          <p:xfrm>
            <a:off x="3664" y="1584"/>
            <a:ext cx="249" cy="287"/>
          </p:xfrm>
          <a:graphic>
            <a:graphicData uri="http://schemas.openxmlformats.org/presentationml/2006/ole">
              <mc:AlternateContent xmlns:mc="http://schemas.openxmlformats.org/markup-compatibility/2006">
                <mc:Choice xmlns:v="urn:schemas-microsoft-com:vml" Requires="v">
                  <p:oleObj r:id="rId15" imgW="190417" imgH="253890" progId="Equation.DSMT4">
                    <p:embed/>
                  </p:oleObj>
                </mc:Choice>
                <mc:Fallback>
                  <p:oleObj r:id="rId15" imgW="190417" imgH="253890" progId="Equation.DSMT4">
                    <p:embed/>
                    <p:pic>
                      <p:nvPicPr>
                        <p:cNvPr id="16409" name="Object 109">
                          <a:extLst>
                            <a:ext uri="{FF2B5EF4-FFF2-40B4-BE49-F238E27FC236}">
                              <a16:creationId xmlns:a16="http://schemas.microsoft.com/office/drawing/2014/main" id="{8F5BFE0E-A8BB-D825-29D7-B6F419BC1EF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64" y="1584"/>
                          <a:ext cx="24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Oval 111">
              <a:extLst>
                <a:ext uri="{FF2B5EF4-FFF2-40B4-BE49-F238E27FC236}">
                  <a16:creationId xmlns:a16="http://schemas.microsoft.com/office/drawing/2014/main" id="{E6E3AAC7-EF0F-017C-89C7-77F81FD22996}"/>
                </a:ext>
              </a:extLst>
            </p:cNvPr>
            <p:cNvSpPr>
              <a:spLocks noChangeArrowheads="1"/>
            </p:cNvSpPr>
            <p:nvPr/>
          </p:nvSpPr>
          <p:spPr bwMode="auto">
            <a:xfrm>
              <a:off x="3614" y="2104"/>
              <a:ext cx="138" cy="14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9" name="Oval 112">
              <a:extLst>
                <a:ext uri="{FF2B5EF4-FFF2-40B4-BE49-F238E27FC236}">
                  <a16:creationId xmlns:a16="http://schemas.microsoft.com/office/drawing/2014/main" id="{837FFD3C-2FF5-FF78-F569-D94E80054A62}"/>
                </a:ext>
              </a:extLst>
            </p:cNvPr>
            <p:cNvSpPr>
              <a:spLocks noChangeArrowheads="1"/>
            </p:cNvSpPr>
            <p:nvPr/>
          </p:nvSpPr>
          <p:spPr bwMode="auto">
            <a:xfrm>
              <a:off x="3654" y="2145"/>
              <a:ext cx="52" cy="5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20" name="Line 113">
              <a:extLst>
                <a:ext uri="{FF2B5EF4-FFF2-40B4-BE49-F238E27FC236}">
                  <a16:creationId xmlns:a16="http://schemas.microsoft.com/office/drawing/2014/main" id="{7B0957B6-F34A-B042-7725-FC8DEC89EFC9}"/>
                </a:ext>
              </a:extLst>
            </p:cNvPr>
            <p:cNvSpPr>
              <a:spLocks noChangeShapeType="1"/>
            </p:cNvSpPr>
            <p:nvPr/>
          </p:nvSpPr>
          <p:spPr bwMode="auto">
            <a:xfrm flipV="1">
              <a:off x="3679" y="1662"/>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114">
              <a:extLst>
                <a:ext uri="{FF2B5EF4-FFF2-40B4-BE49-F238E27FC236}">
                  <a16:creationId xmlns:a16="http://schemas.microsoft.com/office/drawing/2014/main" id="{44B2AF13-905C-D396-8A89-D6EAB1886336}"/>
                </a:ext>
              </a:extLst>
            </p:cNvPr>
            <p:cNvSpPr>
              <a:spLocks noChangeShapeType="1"/>
            </p:cNvSpPr>
            <p:nvPr/>
          </p:nvSpPr>
          <p:spPr bwMode="auto">
            <a:xfrm>
              <a:off x="3732" y="2174"/>
              <a:ext cx="451" cy="0"/>
            </a:xfrm>
            <a:prstGeom prst="line">
              <a:avLst/>
            </a:prstGeom>
            <a:noFill/>
            <a:ln w="476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 name="Object 115">
              <a:extLst>
                <a:ext uri="{FF2B5EF4-FFF2-40B4-BE49-F238E27FC236}">
                  <a16:creationId xmlns:a16="http://schemas.microsoft.com/office/drawing/2014/main" id="{2EBE104D-1D2A-E419-195A-630A825898F3}"/>
                </a:ext>
              </a:extLst>
            </p:cNvPr>
            <p:cNvGraphicFramePr>
              <a:graphicFrameLocks noChangeAspect="1"/>
            </p:cNvGraphicFramePr>
            <p:nvPr/>
          </p:nvGraphicFramePr>
          <p:xfrm>
            <a:off x="3385" y="2048"/>
            <a:ext cx="281" cy="285"/>
          </p:xfrm>
          <a:graphic>
            <a:graphicData uri="http://schemas.openxmlformats.org/presentationml/2006/ole">
              <mc:AlternateContent xmlns:mc="http://schemas.openxmlformats.org/markup-compatibility/2006">
                <mc:Choice xmlns:v="urn:schemas-microsoft-com:vml" Requires="v">
                  <p:oleObj r:id="rId17" imgW="215713" imgH="253780" progId="Equation.DSMT4">
                    <p:embed/>
                  </p:oleObj>
                </mc:Choice>
                <mc:Fallback>
                  <p:oleObj r:id="rId17" imgW="215713" imgH="253780" progId="Equation.DSMT4">
                    <p:embed/>
                    <p:pic>
                      <p:nvPicPr>
                        <p:cNvPr id="16414" name="Object 115">
                          <a:extLst>
                            <a:ext uri="{FF2B5EF4-FFF2-40B4-BE49-F238E27FC236}">
                              <a16:creationId xmlns:a16="http://schemas.microsoft.com/office/drawing/2014/main" id="{1AA826DB-9A66-4C4C-B772-43F90D70F45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5" y="2048"/>
                          <a:ext cx="28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Object 116">
              <a:extLst>
                <a:ext uri="{FF2B5EF4-FFF2-40B4-BE49-F238E27FC236}">
                  <a16:creationId xmlns:a16="http://schemas.microsoft.com/office/drawing/2014/main" id="{DE88E106-AA21-BF1A-4D51-FDB7BE546D5B}"/>
                </a:ext>
              </a:extLst>
            </p:cNvPr>
            <p:cNvGraphicFramePr>
              <a:graphicFrameLocks noChangeAspect="1"/>
            </p:cNvGraphicFramePr>
            <p:nvPr/>
          </p:nvGraphicFramePr>
          <p:xfrm>
            <a:off x="4071" y="1879"/>
            <a:ext cx="197" cy="285"/>
          </p:xfrm>
          <a:graphic>
            <a:graphicData uri="http://schemas.openxmlformats.org/presentationml/2006/ole">
              <mc:AlternateContent xmlns:mc="http://schemas.openxmlformats.org/markup-compatibility/2006">
                <mc:Choice xmlns:v="urn:schemas-microsoft-com:vml" Requires="v">
                  <p:oleObj r:id="rId19" imgW="152268" imgH="253780" progId="Equation.DSMT4">
                    <p:embed/>
                  </p:oleObj>
                </mc:Choice>
                <mc:Fallback>
                  <p:oleObj r:id="rId19" imgW="152268" imgH="253780" progId="Equation.DSMT4">
                    <p:embed/>
                    <p:pic>
                      <p:nvPicPr>
                        <p:cNvPr id="16415" name="Object 116">
                          <a:extLst>
                            <a:ext uri="{FF2B5EF4-FFF2-40B4-BE49-F238E27FC236}">
                              <a16:creationId xmlns:a16="http://schemas.microsoft.com/office/drawing/2014/main" id="{ECE8B9B9-BC27-0288-2AB8-F205C71B46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71" y="1879"/>
                          <a:ext cx="19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Line 120">
              <a:extLst>
                <a:ext uri="{FF2B5EF4-FFF2-40B4-BE49-F238E27FC236}">
                  <a16:creationId xmlns:a16="http://schemas.microsoft.com/office/drawing/2014/main" id="{A0BAF08E-062E-EFA0-EAE7-0C9A674DBD51}"/>
                </a:ext>
              </a:extLst>
            </p:cNvPr>
            <p:cNvSpPr>
              <a:spLocks noChangeShapeType="1"/>
            </p:cNvSpPr>
            <p:nvPr/>
          </p:nvSpPr>
          <p:spPr bwMode="auto">
            <a:xfrm flipH="1">
              <a:off x="3424" y="2942"/>
              <a:ext cx="453" cy="0"/>
            </a:xfrm>
            <a:prstGeom prst="line">
              <a:avLst/>
            </a:prstGeom>
            <a:noFill/>
            <a:ln w="476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 name="Object 121">
              <a:extLst>
                <a:ext uri="{FF2B5EF4-FFF2-40B4-BE49-F238E27FC236}">
                  <a16:creationId xmlns:a16="http://schemas.microsoft.com/office/drawing/2014/main" id="{AE7DA25B-E28E-BA5F-FED7-E283B0BC1E8D}"/>
                </a:ext>
              </a:extLst>
            </p:cNvPr>
            <p:cNvGraphicFramePr>
              <a:graphicFrameLocks noChangeAspect="1"/>
            </p:cNvGraphicFramePr>
            <p:nvPr/>
          </p:nvGraphicFramePr>
          <p:xfrm>
            <a:off x="3948" y="2375"/>
            <a:ext cx="247" cy="284"/>
          </p:xfrm>
          <a:graphic>
            <a:graphicData uri="http://schemas.openxmlformats.org/presentationml/2006/ole">
              <mc:AlternateContent xmlns:mc="http://schemas.openxmlformats.org/markup-compatibility/2006">
                <mc:Choice xmlns:v="urn:schemas-microsoft-com:vml" Requires="v">
                  <p:oleObj r:id="rId21" imgW="190417" imgH="253890" progId="Equation.DSMT4">
                    <p:embed/>
                  </p:oleObj>
                </mc:Choice>
                <mc:Fallback>
                  <p:oleObj r:id="rId21" imgW="190417" imgH="253890" progId="Equation.DSMT4">
                    <p:embed/>
                    <p:pic>
                      <p:nvPicPr>
                        <p:cNvPr id="16417" name="Object 121">
                          <a:extLst>
                            <a:ext uri="{FF2B5EF4-FFF2-40B4-BE49-F238E27FC236}">
                              <a16:creationId xmlns:a16="http://schemas.microsoft.com/office/drawing/2014/main" id="{B3A72D5D-C420-1E02-42DF-BEEED28A30D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48" y="2375"/>
                          <a:ext cx="24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Object 122">
              <a:extLst>
                <a:ext uri="{FF2B5EF4-FFF2-40B4-BE49-F238E27FC236}">
                  <a16:creationId xmlns:a16="http://schemas.microsoft.com/office/drawing/2014/main" id="{03BA536F-EF5B-1E41-9E7E-89362F2F932C}"/>
                </a:ext>
              </a:extLst>
            </p:cNvPr>
            <p:cNvGraphicFramePr>
              <a:graphicFrameLocks noChangeAspect="1"/>
            </p:cNvGraphicFramePr>
            <p:nvPr/>
          </p:nvGraphicFramePr>
          <p:xfrm>
            <a:off x="3987" y="2826"/>
            <a:ext cx="281" cy="287"/>
          </p:xfrm>
          <a:graphic>
            <a:graphicData uri="http://schemas.openxmlformats.org/presentationml/2006/ole">
              <mc:AlternateContent xmlns:mc="http://schemas.openxmlformats.org/markup-compatibility/2006">
                <mc:Choice xmlns:v="urn:schemas-microsoft-com:vml" Requires="v">
                  <p:oleObj r:id="rId23" imgW="215713" imgH="253780" progId="Equation.DSMT4">
                    <p:embed/>
                  </p:oleObj>
                </mc:Choice>
                <mc:Fallback>
                  <p:oleObj r:id="rId23" imgW="215713" imgH="253780" progId="Equation.DSMT4">
                    <p:embed/>
                    <p:pic>
                      <p:nvPicPr>
                        <p:cNvPr id="16418" name="Object 122">
                          <a:extLst>
                            <a:ext uri="{FF2B5EF4-FFF2-40B4-BE49-F238E27FC236}">
                              <a16:creationId xmlns:a16="http://schemas.microsoft.com/office/drawing/2014/main" id="{F76DB316-A8FC-6387-F3BC-4890699CFC8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7" y="2826"/>
                          <a:ext cx="28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Object 123">
              <a:extLst>
                <a:ext uri="{FF2B5EF4-FFF2-40B4-BE49-F238E27FC236}">
                  <a16:creationId xmlns:a16="http://schemas.microsoft.com/office/drawing/2014/main" id="{F55B3D71-1B0C-EBE2-0DD1-E0CB1757D377}"/>
                </a:ext>
              </a:extLst>
            </p:cNvPr>
            <p:cNvGraphicFramePr>
              <a:graphicFrameLocks noChangeAspect="1"/>
            </p:cNvGraphicFramePr>
            <p:nvPr/>
          </p:nvGraphicFramePr>
          <p:xfrm>
            <a:off x="3346" y="2636"/>
            <a:ext cx="214" cy="283"/>
          </p:xfrm>
          <a:graphic>
            <a:graphicData uri="http://schemas.openxmlformats.org/presentationml/2006/ole">
              <mc:AlternateContent xmlns:mc="http://schemas.openxmlformats.org/markup-compatibility/2006">
                <mc:Choice xmlns:v="urn:schemas-microsoft-com:vml" Requires="v">
                  <p:oleObj r:id="rId25" imgW="164957" imgH="253780" progId="Equation.DSMT4">
                    <p:embed/>
                  </p:oleObj>
                </mc:Choice>
                <mc:Fallback>
                  <p:oleObj r:id="rId25" imgW="164957" imgH="253780" progId="Equation.DSMT4">
                    <p:embed/>
                    <p:pic>
                      <p:nvPicPr>
                        <p:cNvPr id="16419" name="Object 123">
                          <a:extLst>
                            <a:ext uri="{FF2B5EF4-FFF2-40B4-BE49-F238E27FC236}">
                              <a16:creationId xmlns:a16="http://schemas.microsoft.com/office/drawing/2014/main" id="{2F7ADEFE-FABB-3B65-28B3-421BFD2B23B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46" y="2636"/>
                          <a:ext cx="21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 name="Line 124">
              <a:extLst>
                <a:ext uri="{FF2B5EF4-FFF2-40B4-BE49-F238E27FC236}">
                  <a16:creationId xmlns:a16="http://schemas.microsoft.com/office/drawing/2014/main" id="{37C5F2B2-8EF8-52A7-C412-A93DB980F445}"/>
                </a:ext>
              </a:extLst>
            </p:cNvPr>
            <p:cNvSpPr>
              <a:spLocks noChangeShapeType="1"/>
            </p:cNvSpPr>
            <p:nvPr/>
          </p:nvSpPr>
          <p:spPr bwMode="auto">
            <a:xfrm flipV="1">
              <a:off x="3929" y="2523"/>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Object 125">
              <a:extLst>
                <a:ext uri="{FF2B5EF4-FFF2-40B4-BE49-F238E27FC236}">
                  <a16:creationId xmlns:a16="http://schemas.microsoft.com/office/drawing/2014/main" id="{1D70558C-21EA-6DAD-9634-0E9B94377EAA}"/>
                </a:ext>
              </a:extLst>
            </p:cNvPr>
            <p:cNvGraphicFramePr>
              <a:graphicFrameLocks noChangeAspect="1"/>
            </p:cNvGraphicFramePr>
            <p:nvPr/>
          </p:nvGraphicFramePr>
          <p:xfrm>
            <a:off x="4662" y="1582"/>
            <a:ext cx="250" cy="286"/>
          </p:xfrm>
          <a:graphic>
            <a:graphicData uri="http://schemas.openxmlformats.org/presentationml/2006/ole">
              <mc:AlternateContent xmlns:mc="http://schemas.openxmlformats.org/markup-compatibility/2006">
                <mc:Choice xmlns:v="urn:schemas-microsoft-com:vml" Requires="v">
                  <p:oleObj r:id="rId27" imgW="190417" imgH="253890" progId="Equation.DSMT4">
                    <p:embed/>
                  </p:oleObj>
                </mc:Choice>
                <mc:Fallback>
                  <p:oleObj r:id="rId27" imgW="190417" imgH="253890" progId="Equation.DSMT4">
                    <p:embed/>
                    <p:pic>
                      <p:nvPicPr>
                        <p:cNvPr id="16421" name="Object 125">
                          <a:extLst>
                            <a:ext uri="{FF2B5EF4-FFF2-40B4-BE49-F238E27FC236}">
                              <a16:creationId xmlns:a16="http://schemas.microsoft.com/office/drawing/2014/main" id="{7E037266-6275-0403-3681-B84609CD029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62" y="1582"/>
                          <a:ext cx="25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 name="Oval 127">
              <a:extLst>
                <a:ext uri="{FF2B5EF4-FFF2-40B4-BE49-F238E27FC236}">
                  <a16:creationId xmlns:a16="http://schemas.microsoft.com/office/drawing/2014/main" id="{41A35357-D9A2-32E3-69F4-7B1AC72CCB77}"/>
                </a:ext>
              </a:extLst>
            </p:cNvPr>
            <p:cNvSpPr>
              <a:spLocks noChangeArrowheads="1"/>
            </p:cNvSpPr>
            <p:nvPr/>
          </p:nvSpPr>
          <p:spPr bwMode="auto">
            <a:xfrm>
              <a:off x="4612" y="2102"/>
              <a:ext cx="138" cy="14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31" name="Oval 128">
              <a:extLst>
                <a:ext uri="{FF2B5EF4-FFF2-40B4-BE49-F238E27FC236}">
                  <a16:creationId xmlns:a16="http://schemas.microsoft.com/office/drawing/2014/main" id="{ED44FE6B-49C4-676C-1E49-AAD71C2196F3}"/>
                </a:ext>
              </a:extLst>
            </p:cNvPr>
            <p:cNvSpPr>
              <a:spLocks noChangeArrowheads="1"/>
            </p:cNvSpPr>
            <p:nvPr/>
          </p:nvSpPr>
          <p:spPr bwMode="auto">
            <a:xfrm>
              <a:off x="4652" y="2143"/>
              <a:ext cx="52" cy="5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32" name="Line 129">
              <a:extLst>
                <a:ext uri="{FF2B5EF4-FFF2-40B4-BE49-F238E27FC236}">
                  <a16:creationId xmlns:a16="http://schemas.microsoft.com/office/drawing/2014/main" id="{55418E08-7B17-9B61-F353-A8C02E31D845}"/>
                </a:ext>
              </a:extLst>
            </p:cNvPr>
            <p:cNvSpPr>
              <a:spLocks noChangeShapeType="1"/>
            </p:cNvSpPr>
            <p:nvPr/>
          </p:nvSpPr>
          <p:spPr bwMode="auto">
            <a:xfrm flipV="1">
              <a:off x="4677" y="1660"/>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130">
              <a:extLst>
                <a:ext uri="{FF2B5EF4-FFF2-40B4-BE49-F238E27FC236}">
                  <a16:creationId xmlns:a16="http://schemas.microsoft.com/office/drawing/2014/main" id="{B5233D34-78CE-6E04-EACE-C32638BE6320}"/>
                </a:ext>
              </a:extLst>
            </p:cNvPr>
            <p:cNvSpPr>
              <a:spLocks noChangeShapeType="1"/>
            </p:cNvSpPr>
            <p:nvPr/>
          </p:nvSpPr>
          <p:spPr bwMode="auto">
            <a:xfrm>
              <a:off x="4730" y="2172"/>
              <a:ext cx="451" cy="0"/>
            </a:xfrm>
            <a:prstGeom prst="line">
              <a:avLst/>
            </a:prstGeom>
            <a:noFill/>
            <a:ln w="476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 name="Object 131">
              <a:extLst>
                <a:ext uri="{FF2B5EF4-FFF2-40B4-BE49-F238E27FC236}">
                  <a16:creationId xmlns:a16="http://schemas.microsoft.com/office/drawing/2014/main" id="{D4417044-33E6-0301-28F0-E614EC673315}"/>
                </a:ext>
              </a:extLst>
            </p:cNvPr>
            <p:cNvGraphicFramePr>
              <a:graphicFrameLocks noChangeAspect="1"/>
            </p:cNvGraphicFramePr>
            <p:nvPr/>
          </p:nvGraphicFramePr>
          <p:xfrm>
            <a:off x="4383" y="2046"/>
            <a:ext cx="280" cy="286"/>
          </p:xfrm>
          <a:graphic>
            <a:graphicData uri="http://schemas.openxmlformats.org/presentationml/2006/ole">
              <mc:AlternateContent xmlns:mc="http://schemas.openxmlformats.org/markup-compatibility/2006">
                <mc:Choice xmlns:v="urn:schemas-microsoft-com:vml" Requires="v">
                  <p:oleObj r:id="rId29" imgW="215713" imgH="253780" progId="Equation.DSMT4">
                    <p:embed/>
                  </p:oleObj>
                </mc:Choice>
                <mc:Fallback>
                  <p:oleObj r:id="rId29" imgW="215713" imgH="253780" progId="Equation.DSMT4">
                    <p:embed/>
                    <p:pic>
                      <p:nvPicPr>
                        <p:cNvPr id="16426" name="Object 131">
                          <a:extLst>
                            <a:ext uri="{FF2B5EF4-FFF2-40B4-BE49-F238E27FC236}">
                              <a16:creationId xmlns:a16="http://schemas.microsoft.com/office/drawing/2014/main" id="{63601D0B-A2E2-9676-1612-9481C5E65A6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83" y="2046"/>
                          <a:ext cx="28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Object 132">
              <a:extLst>
                <a:ext uri="{FF2B5EF4-FFF2-40B4-BE49-F238E27FC236}">
                  <a16:creationId xmlns:a16="http://schemas.microsoft.com/office/drawing/2014/main" id="{A9DFC763-23BC-C303-99B3-335C0BF51F38}"/>
                </a:ext>
              </a:extLst>
            </p:cNvPr>
            <p:cNvGraphicFramePr>
              <a:graphicFrameLocks noChangeAspect="1"/>
            </p:cNvGraphicFramePr>
            <p:nvPr/>
          </p:nvGraphicFramePr>
          <p:xfrm>
            <a:off x="5061" y="1877"/>
            <a:ext cx="214" cy="285"/>
          </p:xfrm>
          <a:graphic>
            <a:graphicData uri="http://schemas.openxmlformats.org/presentationml/2006/ole">
              <mc:AlternateContent xmlns:mc="http://schemas.openxmlformats.org/markup-compatibility/2006">
                <mc:Choice xmlns:v="urn:schemas-microsoft-com:vml" Requires="v">
                  <p:oleObj r:id="rId31" imgW="164957" imgH="253780" progId="Equation.DSMT4">
                    <p:embed/>
                  </p:oleObj>
                </mc:Choice>
                <mc:Fallback>
                  <p:oleObj r:id="rId31" imgW="164957" imgH="253780" progId="Equation.DSMT4">
                    <p:embed/>
                    <p:pic>
                      <p:nvPicPr>
                        <p:cNvPr id="16427" name="Object 132">
                          <a:extLst>
                            <a:ext uri="{FF2B5EF4-FFF2-40B4-BE49-F238E27FC236}">
                              <a16:creationId xmlns:a16="http://schemas.microsoft.com/office/drawing/2014/main" id="{4C4FF21D-13FE-002A-1BF2-BA7A0DA46EA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61" y="1877"/>
                          <a:ext cx="21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 name="AutoShape 137">
              <a:extLst>
                <a:ext uri="{FF2B5EF4-FFF2-40B4-BE49-F238E27FC236}">
                  <a16:creationId xmlns:a16="http://schemas.microsoft.com/office/drawing/2014/main" id="{AE1EF46E-805A-6694-C26D-337362B61D26}"/>
                </a:ext>
              </a:extLst>
            </p:cNvPr>
            <p:cNvSpPr>
              <a:spLocks noChangeAspect="1" noChangeArrowheads="1"/>
            </p:cNvSpPr>
            <p:nvPr/>
          </p:nvSpPr>
          <p:spPr bwMode="auto">
            <a:xfrm>
              <a:off x="3869" y="2896"/>
              <a:ext cx="113" cy="114"/>
            </a:xfrm>
            <a:prstGeom prst="flowChartSummingJunction">
              <a:avLst/>
            </a:prstGeom>
            <a:solidFill>
              <a:srgbClr val="339933"/>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sp>
        <p:nvSpPr>
          <p:cNvPr id="37" name="Text Box 30">
            <a:extLst>
              <a:ext uri="{FF2B5EF4-FFF2-40B4-BE49-F238E27FC236}">
                <a16:creationId xmlns:a16="http://schemas.microsoft.com/office/drawing/2014/main" id="{2A1576EE-675C-D777-A5C0-377E6D506547}"/>
              </a:ext>
            </a:extLst>
          </p:cNvPr>
          <p:cNvSpPr txBox="1">
            <a:spLocks noChangeArrowheads="1"/>
          </p:cNvSpPr>
          <p:nvPr/>
        </p:nvSpPr>
        <p:spPr bwMode="auto">
          <a:xfrm>
            <a:off x="3270743" y="4262024"/>
            <a:ext cx="2466504"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sz="2000" b="1" dirty="0">
                <a:solidFill>
                  <a:srgbClr val="FF0000"/>
                </a:solidFill>
                <a:latin typeface="Times New Roman" panose="02020603050405020304" pitchFamily="18" charset="0"/>
                <a:ea typeface="楷体_GB2312" pitchFamily="49" charset="-122"/>
              </a:rPr>
              <a:t>（</a:t>
            </a:r>
            <a:r>
              <a:rPr lang="el-GR" altLang="zh-CN" sz="2000" b="1" dirty="0">
                <a:solidFill>
                  <a:srgbClr val="FF0000"/>
                </a:solidFill>
                <a:latin typeface="Times New Roman" panose="02020603050405020304" pitchFamily="18" charset="0"/>
                <a:ea typeface="楷体_GB2312" pitchFamily="49" charset="-122"/>
              </a:rPr>
              <a:t>Γ, τ</a:t>
            </a:r>
            <a:r>
              <a:rPr lang="zh-CN" altLang="en-US" sz="2000" b="1" dirty="0">
                <a:solidFill>
                  <a:srgbClr val="FF0000"/>
                </a:solidFill>
                <a:latin typeface="Times New Roman" panose="02020603050405020304" pitchFamily="18" charset="0"/>
                <a:ea typeface="楷体_GB2312" pitchFamily="49" charset="-122"/>
              </a:rPr>
              <a:t>为实数）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48196"/>
                                        </p:tgtEl>
                                        <p:attrNameLst>
                                          <p:attrName>style.visibility</p:attrName>
                                        </p:attrNameLst>
                                      </p:cBhvr>
                                      <p:to>
                                        <p:strVal val="visible"/>
                                      </p:to>
                                    </p:set>
                                    <p:animEffect transition="in" filter="wipe(up)">
                                      <p:cBhvr>
                                        <p:cTn id="7" dur="2000"/>
                                        <p:tgtEl>
                                          <p:spTgt spid="6481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48266"/>
                                        </p:tgtEl>
                                        <p:attrNameLst>
                                          <p:attrName>style.visibility</p:attrName>
                                        </p:attrNameLst>
                                      </p:cBhvr>
                                      <p:to>
                                        <p:strVal val="visible"/>
                                      </p:to>
                                    </p:set>
                                    <p:animEffect transition="in" filter="wipe(up)">
                                      <p:cBhvr>
                                        <p:cTn id="12" dur="2000"/>
                                        <p:tgtEl>
                                          <p:spTgt spid="6482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48277"/>
                                        </p:tgtEl>
                                        <p:attrNameLst>
                                          <p:attrName>style.visibility</p:attrName>
                                        </p:attrNameLst>
                                      </p:cBhvr>
                                      <p:to>
                                        <p:strVal val="visible"/>
                                      </p:to>
                                    </p:set>
                                    <p:animEffect transition="in" filter="wipe(up)">
                                      <p:cBhvr>
                                        <p:cTn id="17" dur="2000"/>
                                        <p:tgtEl>
                                          <p:spTgt spid="6482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48261"/>
                                        </p:tgtEl>
                                        <p:attrNameLst>
                                          <p:attrName>style.visibility</p:attrName>
                                        </p:attrNameLst>
                                      </p:cBhvr>
                                      <p:to>
                                        <p:strVal val="visible"/>
                                      </p:to>
                                    </p:set>
                                    <p:animEffect transition="in" filter="wipe(up)">
                                      <p:cBhvr>
                                        <p:cTn id="22" dur="2000"/>
                                        <p:tgtEl>
                                          <p:spTgt spid="6482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48267"/>
                                        </p:tgtEl>
                                        <p:attrNameLst>
                                          <p:attrName>style.visibility</p:attrName>
                                        </p:attrNameLst>
                                      </p:cBhvr>
                                      <p:to>
                                        <p:strVal val="visible"/>
                                      </p:to>
                                    </p:set>
                                    <p:animEffect transition="in" filter="wipe(up)">
                                      <p:cBhvr>
                                        <p:cTn id="27" dur="2000"/>
                                        <p:tgtEl>
                                          <p:spTgt spid="6482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48269"/>
                                        </p:tgtEl>
                                        <p:attrNameLst>
                                          <p:attrName>style.visibility</p:attrName>
                                        </p:attrNameLst>
                                      </p:cBhvr>
                                      <p:to>
                                        <p:strVal val="visible"/>
                                      </p:to>
                                    </p:set>
                                    <p:animEffect transition="in" filter="wipe(up)">
                                      <p:cBhvr>
                                        <p:cTn id="32" dur="2000"/>
                                        <p:tgtEl>
                                          <p:spTgt spid="6482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48274"/>
                                        </p:tgtEl>
                                        <p:attrNameLst>
                                          <p:attrName>style.visibility</p:attrName>
                                        </p:attrNameLst>
                                      </p:cBhvr>
                                      <p:to>
                                        <p:strVal val="visible"/>
                                      </p:to>
                                    </p:set>
                                    <p:animEffect transition="in" filter="wipe(up)">
                                      <p:cBhvr>
                                        <p:cTn id="37" dur="2000"/>
                                        <p:tgtEl>
                                          <p:spTgt spid="64827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648276"/>
                                        </p:tgtEl>
                                        <p:attrNameLst>
                                          <p:attrName>style.visibility</p:attrName>
                                        </p:attrNameLst>
                                      </p:cBhvr>
                                      <p:to>
                                        <p:strVal val="visible"/>
                                      </p:to>
                                    </p:set>
                                    <p:animEffect transition="in" filter="wipe(up)">
                                      <p:cBhvr>
                                        <p:cTn id="42" dur="2000"/>
                                        <p:tgtEl>
                                          <p:spTgt spid="648276"/>
                                        </p:tgtEl>
                                      </p:cBhvr>
                                    </p:animEffec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xEl>
                                              <p:pRg st="0" end="0"/>
                                            </p:txEl>
                                          </p:spTgt>
                                        </p:tgtEl>
                                        <p:attrNameLst>
                                          <p:attrName>style.visibility</p:attrName>
                                        </p:attrNameLst>
                                      </p:cBhvr>
                                      <p:to>
                                        <p:strVal val="visible"/>
                                      </p:to>
                                    </p:set>
                                    <p:animEffect transition="in" filter="wipe(up)">
                                      <p:cBhvr>
                                        <p:cTn id="50" dur="20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6" grpId="0"/>
      <p:bldP spid="648266" grpId="0"/>
      <p:bldP spid="648269" grpId="0"/>
      <p:bldP spid="648274" grpId="0"/>
      <p:bldP spid="648276" grpId="0"/>
      <p:bldP spid="3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1">
            <a:extLst>
              <a:ext uri="{FF2B5EF4-FFF2-40B4-BE49-F238E27FC236}">
                <a16:creationId xmlns:a16="http://schemas.microsoft.com/office/drawing/2014/main" id="{EC3272C8-E121-1BB3-2F33-D159CDAC90D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364E2F02-CC77-4840-B22D-E707BF719BF4}" type="slidenum">
              <a:rPr lang="en-US" altLang="zh-CN" sz="1400" smtClean="0">
                <a:ea typeface="楷体_GB2312" pitchFamily="49" charset="-122"/>
              </a:rPr>
              <a:pPr/>
              <a:t>21</a:t>
            </a:fld>
            <a:endParaRPr lang="en-US" altLang="zh-CN" sz="1400">
              <a:ea typeface="楷体_GB2312" pitchFamily="49" charset="-122"/>
            </a:endParaRPr>
          </a:p>
        </p:txBody>
      </p:sp>
      <p:graphicFrame>
        <p:nvGraphicFramePr>
          <p:cNvPr id="755717" name="Object 5">
            <a:extLst>
              <a:ext uri="{FF2B5EF4-FFF2-40B4-BE49-F238E27FC236}">
                <a16:creationId xmlns:a16="http://schemas.microsoft.com/office/drawing/2014/main" id="{505D0514-3CF2-B6AB-B6F7-7FF73BE0819F}"/>
              </a:ext>
            </a:extLst>
          </p:cNvPr>
          <p:cNvGraphicFramePr>
            <a:graphicFrameLocks noChangeAspect="1"/>
          </p:cNvGraphicFramePr>
          <p:nvPr/>
        </p:nvGraphicFramePr>
        <p:xfrm>
          <a:off x="2974975" y="765175"/>
          <a:ext cx="2460625" cy="1368425"/>
        </p:xfrm>
        <a:graphic>
          <a:graphicData uri="http://schemas.openxmlformats.org/presentationml/2006/ole">
            <mc:AlternateContent xmlns:mc="http://schemas.openxmlformats.org/markup-compatibility/2006">
              <mc:Choice xmlns:v="urn:schemas-microsoft-com:vml" Requires="v">
                <p:oleObj r:id="rId2" imgW="983520" imgH="511560" progId="Equation.DSMT4">
                  <p:embed/>
                </p:oleObj>
              </mc:Choice>
              <mc:Fallback>
                <p:oleObj r:id="rId2" imgW="983520" imgH="51156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975" y="765175"/>
                        <a:ext cx="24606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5719" name="Object 7">
            <a:extLst>
              <a:ext uri="{FF2B5EF4-FFF2-40B4-BE49-F238E27FC236}">
                <a16:creationId xmlns:a16="http://schemas.microsoft.com/office/drawing/2014/main" id="{D3CC8A9D-510F-FE6B-3D3A-DDD9E75011F1}"/>
              </a:ext>
            </a:extLst>
          </p:cNvPr>
          <p:cNvGraphicFramePr>
            <a:graphicFrameLocks noChangeAspect="1"/>
          </p:cNvGraphicFramePr>
          <p:nvPr/>
        </p:nvGraphicFramePr>
        <p:xfrm>
          <a:off x="2916238" y="2133600"/>
          <a:ext cx="2800350" cy="1373188"/>
        </p:xfrm>
        <a:graphic>
          <a:graphicData uri="http://schemas.openxmlformats.org/presentationml/2006/ole">
            <mc:AlternateContent xmlns:mc="http://schemas.openxmlformats.org/markup-compatibility/2006">
              <mc:Choice xmlns:v="urn:schemas-microsoft-com:vml" Requires="v">
                <p:oleObj r:id="rId4" imgW="1126080" imgH="511560" progId="Equation.DSMT4">
                  <p:embed/>
                </p:oleObj>
              </mc:Choice>
              <mc:Fallback>
                <p:oleObj r:id="rId4" imgW="1126080" imgH="51156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2133600"/>
                        <a:ext cx="280035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5721" name="Object 9">
            <a:extLst>
              <a:ext uri="{FF2B5EF4-FFF2-40B4-BE49-F238E27FC236}">
                <a16:creationId xmlns:a16="http://schemas.microsoft.com/office/drawing/2014/main" id="{8FA7B99F-8C4E-0E8A-841A-38B3FA4DD971}"/>
              </a:ext>
            </a:extLst>
          </p:cNvPr>
          <p:cNvGraphicFramePr>
            <a:graphicFrameLocks noChangeAspect="1"/>
          </p:cNvGraphicFramePr>
          <p:nvPr/>
        </p:nvGraphicFramePr>
        <p:xfrm>
          <a:off x="2849563" y="3614738"/>
          <a:ext cx="6330950" cy="1365250"/>
        </p:xfrm>
        <a:graphic>
          <a:graphicData uri="http://schemas.openxmlformats.org/presentationml/2006/ole">
            <mc:AlternateContent xmlns:mc="http://schemas.openxmlformats.org/markup-compatibility/2006">
              <mc:Choice xmlns:v="urn:schemas-microsoft-com:vml" Requires="v">
                <p:oleObj r:id="rId6" imgW="2378880" imgH="511560" progId="Equation.DSMT4">
                  <p:embed/>
                </p:oleObj>
              </mc:Choice>
              <mc:Fallback>
                <p:oleObj r:id="rId6" imgW="2378880" imgH="51156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9563" y="3614738"/>
                        <a:ext cx="63309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5725" name="Object 13">
            <a:extLst>
              <a:ext uri="{FF2B5EF4-FFF2-40B4-BE49-F238E27FC236}">
                <a16:creationId xmlns:a16="http://schemas.microsoft.com/office/drawing/2014/main" id="{F8ECF1A4-8699-905D-CF07-57A360585933}"/>
              </a:ext>
            </a:extLst>
          </p:cNvPr>
          <p:cNvGraphicFramePr>
            <a:graphicFrameLocks noChangeAspect="1"/>
          </p:cNvGraphicFramePr>
          <p:nvPr/>
        </p:nvGraphicFramePr>
        <p:xfrm>
          <a:off x="2784475" y="5089525"/>
          <a:ext cx="3860800" cy="1435100"/>
        </p:xfrm>
        <a:graphic>
          <a:graphicData uri="http://schemas.openxmlformats.org/presentationml/2006/ole">
            <mc:AlternateContent xmlns:mc="http://schemas.openxmlformats.org/markup-compatibility/2006">
              <mc:Choice xmlns:v="urn:schemas-microsoft-com:vml" Requires="v">
                <p:oleObj r:id="rId8" imgW="1510920" imgH="511560" progId="Equation.DSMT4">
                  <p:embed/>
                </p:oleObj>
              </mc:Choice>
              <mc:Fallback>
                <p:oleObj r:id="rId8" imgW="1510920" imgH="51156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4475" y="5089525"/>
                        <a:ext cx="38608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755732" name="Group 20">
            <a:extLst>
              <a:ext uri="{FF2B5EF4-FFF2-40B4-BE49-F238E27FC236}">
                <a16:creationId xmlns:a16="http://schemas.microsoft.com/office/drawing/2014/main" id="{58D68EE4-A645-15A3-9685-DDDEF726A390}"/>
              </a:ext>
            </a:extLst>
          </p:cNvPr>
          <p:cNvGrpSpPr>
            <a:grpSpLocks/>
          </p:cNvGrpSpPr>
          <p:nvPr/>
        </p:nvGrpSpPr>
        <p:grpSpPr bwMode="auto">
          <a:xfrm>
            <a:off x="5581650" y="333375"/>
            <a:ext cx="3527425" cy="2519363"/>
            <a:chOff x="480" y="912"/>
            <a:chExt cx="4704" cy="2736"/>
          </a:xfrm>
        </p:grpSpPr>
        <p:pic>
          <p:nvPicPr>
            <p:cNvPr id="38924" name="Picture 21" descr="3">
              <a:extLst>
                <a:ext uri="{FF2B5EF4-FFF2-40B4-BE49-F238E27FC236}">
                  <a16:creationId xmlns:a16="http://schemas.microsoft.com/office/drawing/2014/main" id="{57A1A4B8-D20F-D036-ECAE-1C164BEF6A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 y="960"/>
              <a:ext cx="4704"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Rectangle 22">
              <a:extLst>
                <a:ext uri="{FF2B5EF4-FFF2-40B4-BE49-F238E27FC236}">
                  <a16:creationId xmlns:a16="http://schemas.microsoft.com/office/drawing/2014/main" id="{79F20EA9-DD29-AB07-BCC1-2F711E5B15D3}"/>
                </a:ext>
              </a:extLst>
            </p:cNvPr>
            <p:cNvSpPr>
              <a:spLocks noChangeArrowheads="1"/>
            </p:cNvSpPr>
            <p:nvPr/>
          </p:nvSpPr>
          <p:spPr bwMode="auto">
            <a:xfrm>
              <a:off x="2688" y="912"/>
              <a:ext cx="2496"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38926" name="Rectangle 23">
              <a:extLst>
                <a:ext uri="{FF2B5EF4-FFF2-40B4-BE49-F238E27FC236}">
                  <a16:creationId xmlns:a16="http://schemas.microsoft.com/office/drawing/2014/main" id="{01356380-CF66-6038-D45C-3B5810941939}"/>
                </a:ext>
              </a:extLst>
            </p:cNvPr>
            <p:cNvSpPr>
              <a:spLocks noChangeArrowheads="1"/>
            </p:cNvSpPr>
            <p:nvPr/>
          </p:nvSpPr>
          <p:spPr bwMode="auto">
            <a:xfrm>
              <a:off x="2688" y="960"/>
              <a:ext cx="2496"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38927" name="Rectangle 24">
              <a:extLst>
                <a:ext uri="{FF2B5EF4-FFF2-40B4-BE49-F238E27FC236}">
                  <a16:creationId xmlns:a16="http://schemas.microsoft.com/office/drawing/2014/main" id="{16EBE1F5-5A5C-DC76-CE9F-B326CEA0AA54}"/>
                </a:ext>
              </a:extLst>
            </p:cNvPr>
            <p:cNvSpPr>
              <a:spLocks noChangeArrowheads="1"/>
            </p:cNvSpPr>
            <p:nvPr/>
          </p:nvSpPr>
          <p:spPr bwMode="auto">
            <a:xfrm>
              <a:off x="2688" y="960"/>
              <a:ext cx="2496" cy="268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38928" name="Rectangle 25">
              <a:extLst>
                <a:ext uri="{FF2B5EF4-FFF2-40B4-BE49-F238E27FC236}">
                  <a16:creationId xmlns:a16="http://schemas.microsoft.com/office/drawing/2014/main" id="{AC94D497-2940-E17D-779D-87E2C0B0B195}"/>
                </a:ext>
              </a:extLst>
            </p:cNvPr>
            <p:cNvSpPr>
              <a:spLocks noChangeArrowheads="1"/>
            </p:cNvSpPr>
            <p:nvPr/>
          </p:nvSpPr>
          <p:spPr bwMode="auto">
            <a:xfrm>
              <a:off x="480" y="960"/>
              <a:ext cx="2208" cy="2688"/>
            </a:xfrm>
            <a:prstGeom prst="rect">
              <a:avLst/>
            </a:prstGeom>
            <a:solidFill>
              <a:srgbClr val="CC99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sp>
        <p:nvSpPr>
          <p:cNvPr id="32788" name="Text Box 20">
            <a:extLst>
              <a:ext uri="{FF2B5EF4-FFF2-40B4-BE49-F238E27FC236}">
                <a16:creationId xmlns:a16="http://schemas.microsoft.com/office/drawing/2014/main" id="{2150ADF6-B147-38D2-83F5-D12B0241D1B7}"/>
              </a:ext>
            </a:extLst>
          </p:cNvPr>
          <p:cNvSpPr txBox="1">
            <a:spLocks noChangeArrowheads="1"/>
          </p:cNvSpPr>
          <p:nvPr/>
        </p:nvSpPr>
        <p:spPr bwMode="auto">
          <a:xfrm>
            <a:off x="34925" y="701675"/>
            <a:ext cx="49688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1"/>
              </a:buBlip>
            </a:pPr>
            <a:r>
              <a:rPr lang="zh-CN" altLang="en-US" b="1">
                <a:solidFill>
                  <a:schemeClr val="bg1"/>
                </a:solidFill>
              </a:rPr>
              <a:t>  </a:t>
            </a:r>
            <a:r>
              <a:rPr lang="zh-CN" altLang="en-US" b="1">
                <a:solidFill>
                  <a:srgbClr val="FFBDDE"/>
                </a:solidFill>
                <a:latin typeface="Times New Roman" panose="02020603050405020304" pitchFamily="18" charset="0"/>
              </a:rPr>
              <a:t>媒质</a:t>
            </a:r>
            <a:r>
              <a:rPr lang="en-US" altLang="zh-CN" b="1">
                <a:solidFill>
                  <a:srgbClr val="FFBDDE"/>
                </a:solidFill>
                <a:latin typeface="Times New Roman" panose="02020603050405020304" pitchFamily="18" charset="0"/>
              </a:rPr>
              <a:t>1</a:t>
            </a:r>
            <a:r>
              <a:rPr lang="zh-CN" altLang="en-US" b="1">
                <a:solidFill>
                  <a:srgbClr val="FFBDDE"/>
                </a:solidFill>
                <a:latin typeface="Times New Roman" panose="02020603050405020304" pitchFamily="18" charset="0"/>
              </a:rPr>
              <a:t>中的入射波</a:t>
            </a:r>
          </a:p>
        </p:txBody>
      </p:sp>
      <p:sp>
        <p:nvSpPr>
          <p:cNvPr id="32789" name="Text Box 21">
            <a:extLst>
              <a:ext uri="{FF2B5EF4-FFF2-40B4-BE49-F238E27FC236}">
                <a16:creationId xmlns:a16="http://schemas.microsoft.com/office/drawing/2014/main" id="{F062B6D1-69AF-7544-53CB-761316094B54}"/>
              </a:ext>
            </a:extLst>
          </p:cNvPr>
          <p:cNvSpPr txBox="1">
            <a:spLocks noChangeArrowheads="1"/>
          </p:cNvSpPr>
          <p:nvPr/>
        </p:nvSpPr>
        <p:spPr bwMode="auto">
          <a:xfrm>
            <a:off x="34925" y="2060575"/>
            <a:ext cx="49688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1"/>
              </a:buBlip>
            </a:pPr>
            <a:r>
              <a:rPr lang="zh-CN" altLang="en-US" b="1">
                <a:solidFill>
                  <a:schemeClr val="bg1"/>
                </a:solidFill>
              </a:rPr>
              <a:t>  </a:t>
            </a:r>
            <a:r>
              <a:rPr lang="zh-CN" altLang="en-US" b="1">
                <a:solidFill>
                  <a:srgbClr val="FFBDDE"/>
                </a:solidFill>
                <a:latin typeface="Times New Roman" panose="02020603050405020304" pitchFamily="18" charset="0"/>
              </a:rPr>
              <a:t>媒质</a:t>
            </a:r>
            <a:r>
              <a:rPr lang="en-US" altLang="zh-CN" b="1">
                <a:solidFill>
                  <a:srgbClr val="FFBDDE"/>
                </a:solidFill>
                <a:latin typeface="Times New Roman" panose="02020603050405020304" pitchFamily="18" charset="0"/>
              </a:rPr>
              <a:t>1</a:t>
            </a:r>
            <a:r>
              <a:rPr lang="zh-CN" altLang="en-US" b="1">
                <a:solidFill>
                  <a:srgbClr val="FFBDDE"/>
                </a:solidFill>
                <a:latin typeface="Times New Roman" panose="02020603050405020304" pitchFamily="18" charset="0"/>
              </a:rPr>
              <a:t>中的反射波</a:t>
            </a:r>
          </a:p>
        </p:txBody>
      </p:sp>
      <p:sp>
        <p:nvSpPr>
          <p:cNvPr id="32790" name="Text Box 22">
            <a:extLst>
              <a:ext uri="{FF2B5EF4-FFF2-40B4-BE49-F238E27FC236}">
                <a16:creationId xmlns:a16="http://schemas.microsoft.com/office/drawing/2014/main" id="{3682E3AC-B7AB-0472-A3A2-D781A1E1E3A2}"/>
              </a:ext>
            </a:extLst>
          </p:cNvPr>
          <p:cNvSpPr txBox="1">
            <a:spLocks noChangeArrowheads="1"/>
          </p:cNvSpPr>
          <p:nvPr/>
        </p:nvSpPr>
        <p:spPr bwMode="auto">
          <a:xfrm>
            <a:off x="34925" y="3500438"/>
            <a:ext cx="496887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1"/>
              </a:buBlip>
            </a:pPr>
            <a:r>
              <a:rPr lang="zh-CN" altLang="en-US" b="1">
                <a:solidFill>
                  <a:schemeClr val="bg1"/>
                </a:solidFill>
              </a:rPr>
              <a:t>  </a:t>
            </a:r>
            <a:r>
              <a:rPr lang="zh-CN" altLang="en-US" b="1">
                <a:solidFill>
                  <a:srgbClr val="FFBDDE"/>
                </a:solidFill>
                <a:latin typeface="Times New Roman" panose="02020603050405020304" pitchFamily="18" charset="0"/>
              </a:rPr>
              <a:t>媒质</a:t>
            </a:r>
            <a:r>
              <a:rPr lang="en-US" altLang="zh-CN" b="1">
                <a:solidFill>
                  <a:srgbClr val="FFBDDE"/>
                </a:solidFill>
                <a:latin typeface="Times New Roman" panose="02020603050405020304" pitchFamily="18" charset="0"/>
              </a:rPr>
              <a:t>1</a:t>
            </a:r>
            <a:r>
              <a:rPr lang="zh-CN" altLang="en-US" b="1">
                <a:solidFill>
                  <a:srgbClr val="FFBDDE"/>
                </a:solidFill>
                <a:latin typeface="Times New Roman" panose="02020603050405020304" pitchFamily="18" charset="0"/>
              </a:rPr>
              <a:t>中的合成波</a:t>
            </a:r>
          </a:p>
        </p:txBody>
      </p:sp>
      <p:sp>
        <p:nvSpPr>
          <p:cNvPr id="32791" name="Text Box 23">
            <a:extLst>
              <a:ext uri="{FF2B5EF4-FFF2-40B4-BE49-F238E27FC236}">
                <a16:creationId xmlns:a16="http://schemas.microsoft.com/office/drawing/2014/main" id="{E542BE8C-F234-D7E1-9F60-253DFECB2F4E}"/>
              </a:ext>
            </a:extLst>
          </p:cNvPr>
          <p:cNvSpPr txBox="1">
            <a:spLocks noChangeArrowheads="1"/>
          </p:cNvSpPr>
          <p:nvPr/>
        </p:nvSpPr>
        <p:spPr bwMode="auto">
          <a:xfrm>
            <a:off x="0" y="5013325"/>
            <a:ext cx="49688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1"/>
              </a:buBlip>
            </a:pPr>
            <a:r>
              <a:rPr lang="zh-CN" altLang="en-US" b="1">
                <a:solidFill>
                  <a:schemeClr val="bg1"/>
                </a:solidFill>
              </a:rPr>
              <a:t>  </a:t>
            </a:r>
            <a:r>
              <a:rPr lang="zh-CN" altLang="en-US" b="1">
                <a:solidFill>
                  <a:srgbClr val="FFBDDE"/>
                </a:solidFill>
                <a:latin typeface="Times New Roman" panose="02020603050405020304" pitchFamily="18" charset="0"/>
              </a:rPr>
              <a:t>媒质</a:t>
            </a:r>
            <a:r>
              <a:rPr lang="en-US" altLang="zh-CN" b="1">
                <a:solidFill>
                  <a:srgbClr val="FFBDDE"/>
                </a:solidFill>
                <a:latin typeface="Times New Roman" panose="02020603050405020304" pitchFamily="18" charset="0"/>
              </a:rPr>
              <a:t>2</a:t>
            </a:r>
            <a:r>
              <a:rPr lang="zh-CN" altLang="en-US" b="1">
                <a:solidFill>
                  <a:srgbClr val="FFBDDE"/>
                </a:solidFill>
                <a:latin typeface="Times New Roman" panose="02020603050405020304" pitchFamily="18" charset="0"/>
              </a:rPr>
              <a:t>中的透射波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755732"/>
                                        </p:tgtEl>
                                        <p:attrNameLst>
                                          <p:attrName>style.visibility</p:attrName>
                                        </p:attrNameLst>
                                      </p:cBhvr>
                                      <p:to>
                                        <p:strVal val="visible"/>
                                      </p:to>
                                    </p:set>
                                    <p:animEffect transition="in" filter="fade">
                                      <p:cBhvr>
                                        <p:cTn id="7" dur="2000"/>
                                        <p:tgtEl>
                                          <p:spTgt spid="7557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55717"/>
                                        </p:tgtEl>
                                        <p:attrNameLst>
                                          <p:attrName>style.visibility</p:attrName>
                                        </p:attrNameLst>
                                      </p:cBhvr>
                                      <p:to>
                                        <p:strVal val="visible"/>
                                      </p:to>
                                    </p:set>
                                    <p:animEffect transition="in" filter="wipe(up)">
                                      <p:cBhvr>
                                        <p:cTn id="12" dur="2000"/>
                                        <p:tgtEl>
                                          <p:spTgt spid="755717"/>
                                        </p:tgtEl>
                                      </p:cBhvr>
                                    </p:animEffect>
                                  </p:childTnLst>
                                </p:cTn>
                              </p:par>
                            </p:childTnLst>
                          </p:cTn>
                        </p:par>
                        <p:par>
                          <p:cTn id="13" fill="hold" nodeType="afterGroup">
                            <p:stCondLst>
                              <p:cond delay="2000"/>
                            </p:stCondLst>
                            <p:childTnLst>
                              <p:par>
                                <p:cTn id="14" presetID="22" presetClass="entr" presetSubtype="1" fill="hold" nodeType="afterEffect">
                                  <p:stCondLst>
                                    <p:cond delay="0"/>
                                  </p:stCondLst>
                                  <p:childTnLst>
                                    <p:set>
                                      <p:cBhvr>
                                        <p:cTn id="15" dur="1" fill="hold">
                                          <p:stCondLst>
                                            <p:cond delay="0"/>
                                          </p:stCondLst>
                                        </p:cTn>
                                        <p:tgtEl>
                                          <p:spTgt spid="755719"/>
                                        </p:tgtEl>
                                        <p:attrNameLst>
                                          <p:attrName>style.visibility</p:attrName>
                                        </p:attrNameLst>
                                      </p:cBhvr>
                                      <p:to>
                                        <p:strVal val="visible"/>
                                      </p:to>
                                    </p:set>
                                    <p:animEffect transition="in" filter="wipe(up)">
                                      <p:cBhvr>
                                        <p:cTn id="16" dur="2000"/>
                                        <p:tgtEl>
                                          <p:spTgt spid="755719"/>
                                        </p:tgtEl>
                                      </p:cBhvr>
                                    </p:animEffect>
                                  </p:childTnLst>
                                </p:cTn>
                              </p:par>
                            </p:childTnLst>
                          </p:cTn>
                        </p:par>
                        <p:par>
                          <p:cTn id="17" fill="hold" nodeType="afterGroup">
                            <p:stCondLst>
                              <p:cond delay="4000"/>
                            </p:stCondLst>
                            <p:childTnLst>
                              <p:par>
                                <p:cTn id="18" presetID="22" presetClass="entr" presetSubtype="1" fill="hold" nodeType="afterEffect">
                                  <p:stCondLst>
                                    <p:cond delay="0"/>
                                  </p:stCondLst>
                                  <p:childTnLst>
                                    <p:set>
                                      <p:cBhvr>
                                        <p:cTn id="19" dur="1" fill="hold">
                                          <p:stCondLst>
                                            <p:cond delay="0"/>
                                          </p:stCondLst>
                                        </p:cTn>
                                        <p:tgtEl>
                                          <p:spTgt spid="755721"/>
                                        </p:tgtEl>
                                        <p:attrNameLst>
                                          <p:attrName>style.visibility</p:attrName>
                                        </p:attrNameLst>
                                      </p:cBhvr>
                                      <p:to>
                                        <p:strVal val="visible"/>
                                      </p:to>
                                    </p:set>
                                    <p:animEffect transition="in" filter="wipe(up)">
                                      <p:cBhvr>
                                        <p:cTn id="20" dur="2000"/>
                                        <p:tgtEl>
                                          <p:spTgt spid="755721"/>
                                        </p:tgtEl>
                                      </p:cBhvr>
                                    </p:animEffect>
                                  </p:childTnLst>
                                </p:cTn>
                              </p:par>
                            </p:childTnLst>
                          </p:cTn>
                        </p:par>
                        <p:par>
                          <p:cTn id="21" fill="hold" nodeType="afterGroup">
                            <p:stCondLst>
                              <p:cond delay="6000"/>
                            </p:stCondLst>
                            <p:childTnLst>
                              <p:par>
                                <p:cTn id="22" presetID="22" presetClass="entr" presetSubtype="1" fill="hold" nodeType="afterEffect">
                                  <p:stCondLst>
                                    <p:cond delay="0"/>
                                  </p:stCondLst>
                                  <p:childTnLst>
                                    <p:set>
                                      <p:cBhvr>
                                        <p:cTn id="23" dur="1" fill="hold">
                                          <p:stCondLst>
                                            <p:cond delay="0"/>
                                          </p:stCondLst>
                                        </p:cTn>
                                        <p:tgtEl>
                                          <p:spTgt spid="755725"/>
                                        </p:tgtEl>
                                        <p:attrNameLst>
                                          <p:attrName>style.visibility</p:attrName>
                                        </p:attrNameLst>
                                      </p:cBhvr>
                                      <p:to>
                                        <p:strVal val="visible"/>
                                      </p:to>
                                    </p:set>
                                    <p:animEffect transition="in" filter="wipe(up)">
                                      <p:cBhvr>
                                        <p:cTn id="24" dur="2000"/>
                                        <p:tgtEl>
                                          <p:spTgt spid="75572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32788"/>
                                        </p:tgtEl>
                                        <p:attrNameLst>
                                          <p:attrName>style.visibility</p:attrName>
                                        </p:attrNameLst>
                                      </p:cBhvr>
                                      <p:to>
                                        <p:strVal val="visible"/>
                                      </p:to>
                                    </p:set>
                                    <p:animEffect transition="in" filter="wipe(left)">
                                      <p:cBhvr>
                                        <p:cTn id="29" dur="2000"/>
                                        <p:tgtEl>
                                          <p:spTgt spid="3278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2789"/>
                                        </p:tgtEl>
                                        <p:attrNameLst>
                                          <p:attrName>style.visibility</p:attrName>
                                        </p:attrNameLst>
                                      </p:cBhvr>
                                      <p:to>
                                        <p:strVal val="visible"/>
                                      </p:to>
                                    </p:set>
                                    <p:animEffect transition="in" filter="wipe(left)">
                                      <p:cBhvr>
                                        <p:cTn id="34" dur="2000"/>
                                        <p:tgtEl>
                                          <p:spTgt spid="3278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32790"/>
                                        </p:tgtEl>
                                        <p:attrNameLst>
                                          <p:attrName>style.visibility</p:attrName>
                                        </p:attrNameLst>
                                      </p:cBhvr>
                                      <p:to>
                                        <p:strVal val="visible"/>
                                      </p:to>
                                    </p:set>
                                    <p:animEffect transition="in" filter="wipe(left)">
                                      <p:cBhvr>
                                        <p:cTn id="39" dur="2000"/>
                                        <p:tgtEl>
                                          <p:spTgt spid="3279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32791"/>
                                        </p:tgtEl>
                                        <p:attrNameLst>
                                          <p:attrName>style.visibility</p:attrName>
                                        </p:attrNameLst>
                                      </p:cBhvr>
                                      <p:to>
                                        <p:strVal val="visible"/>
                                      </p:to>
                                    </p:set>
                                    <p:animEffect transition="in" filter="wipe(left)">
                                      <p:cBhvr>
                                        <p:cTn id="44" dur="2000"/>
                                        <p:tgtEl>
                                          <p:spTgt spid="32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8" grpId="0"/>
      <p:bldP spid="32789" grpId="0"/>
      <p:bldP spid="32790" grpId="0"/>
      <p:bldP spid="327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2">
            <a:extLst>
              <a:ext uri="{FF2B5EF4-FFF2-40B4-BE49-F238E27FC236}">
                <a16:creationId xmlns:a16="http://schemas.microsoft.com/office/drawing/2014/main" id="{1CB8FB53-B5B1-F4EC-22F4-36B8BA41E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03388A2F-1E58-40EA-9519-673792F5DDF8}" type="slidenum">
              <a:rPr lang="en-US" altLang="zh-CN" sz="1400" smtClean="0">
                <a:ea typeface="楷体_GB2312" pitchFamily="49" charset="-122"/>
              </a:rPr>
              <a:pPr/>
              <a:t>22</a:t>
            </a:fld>
            <a:endParaRPr lang="en-US" altLang="zh-CN" sz="1400">
              <a:ea typeface="楷体_GB2312" pitchFamily="49" charset="-122"/>
            </a:endParaRPr>
          </a:p>
        </p:txBody>
      </p:sp>
      <p:graphicFrame>
        <p:nvGraphicFramePr>
          <p:cNvPr id="652290" name="Object 2">
            <a:extLst>
              <a:ext uri="{FF2B5EF4-FFF2-40B4-BE49-F238E27FC236}">
                <a16:creationId xmlns:a16="http://schemas.microsoft.com/office/drawing/2014/main" id="{16C9E928-EEF3-8E83-7856-0B2417B51962}"/>
              </a:ext>
            </a:extLst>
          </p:cNvPr>
          <p:cNvGraphicFramePr>
            <a:graphicFrameLocks noChangeAspect="1"/>
          </p:cNvGraphicFramePr>
          <p:nvPr/>
        </p:nvGraphicFramePr>
        <p:xfrm>
          <a:off x="966788" y="1052513"/>
          <a:ext cx="5853112" cy="1785937"/>
        </p:xfrm>
        <a:graphic>
          <a:graphicData uri="http://schemas.openxmlformats.org/presentationml/2006/ole">
            <mc:AlternateContent xmlns:mc="http://schemas.openxmlformats.org/markup-compatibility/2006">
              <mc:Choice xmlns:v="urn:schemas-microsoft-com:vml" Requires="v">
                <p:oleObj r:id="rId3" imgW="2291040" imgH="643680" progId="Equation.DSMT4">
                  <p:embed/>
                </p:oleObj>
              </mc:Choice>
              <mc:Fallback>
                <p:oleObj r:id="rId3" imgW="2291040" imgH="643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8" y="1052513"/>
                        <a:ext cx="5853112"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2297" name="Text Box 9">
            <a:extLst>
              <a:ext uri="{FF2B5EF4-FFF2-40B4-BE49-F238E27FC236}">
                <a16:creationId xmlns:a16="http://schemas.microsoft.com/office/drawing/2014/main" id="{BA5F8B3F-ADAE-54C8-EAC1-A92F00BE859C}"/>
              </a:ext>
            </a:extLst>
          </p:cNvPr>
          <p:cNvSpPr txBox="1">
            <a:spLocks noChangeArrowheads="1"/>
          </p:cNvSpPr>
          <p:nvPr/>
        </p:nvSpPr>
        <p:spPr bwMode="auto">
          <a:xfrm>
            <a:off x="179388" y="476250"/>
            <a:ext cx="44640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5"/>
              </a:buBlip>
            </a:pPr>
            <a:r>
              <a:rPr lang="en-US" altLang="zh-CN" b="1">
                <a:solidFill>
                  <a:srgbClr val="FFBDDE"/>
                </a:solidFill>
                <a:latin typeface="Times New Roman" panose="02020603050405020304" pitchFamily="18" charset="0"/>
              </a:rPr>
              <a:t>  </a:t>
            </a:r>
            <a:r>
              <a:rPr lang="zh-CN" altLang="en-US" b="1">
                <a:solidFill>
                  <a:srgbClr val="FFBDDE"/>
                </a:solidFill>
                <a:latin typeface="Times New Roman" panose="02020603050405020304" pitchFamily="18" charset="0"/>
              </a:rPr>
              <a:t>媒质</a:t>
            </a:r>
            <a:r>
              <a:rPr lang="en-US" altLang="zh-CN" b="1">
                <a:solidFill>
                  <a:srgbClr val="FFBDDE"/>
                </a:solidFill>
                <a:latin typeface="Times New Roman" panose="02020603050405020304" pitchFamily="18" charset="0"/>
              </a:rPr>
              <a:t>1</a:t>
            </a:r>
            <a:r>
              <a:rPr lang="zh-CN" altLang="en-US" b="1">
                <a:solidFill>
                  <a:srgbClr val="FFBDDE"/>
                </a:solidFill>
                <a:latin typeface="Times New Roman" panose="02020603050405020304" pitchFamily="18" charset="0"/>
              </a:rPr>
              <a:t>中合成波的特点</a:t>
            </a:r>
          </a:p>
        </p:txBody>
      </p:sp>
      <p:sp>
        <p:nvSpPr>
          <p:cNvPr id="652298" name="Text Box 10">
            <a:extLst>
              <a:ext uri="{FF2B5EF4-FFF2-40B4-BE49-F238E27FC236}">
                <a16:creationId xmlns:a16="http://schemas.microsoft.com/office/drawing/2014/main" id="{24420979-A149-3858-2D70-CC8DB6A89312}"/>
              </a:ext>
            </a:extLst>
          </p:cNvPr>
          <p:cNvSpPr txBox="1">
            <a:spLocks noChangeArrowheads="1"/>
          </p:cNvSpPr>
          <p:nvPr/>
        </p:nvSpPr>
        <p:spPr bwMode="auto">
          <a:xfrm>
            <a:off x="179388" y="3006725"/>
            <a:ext cx="859948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b="1">
                <a:solidFill>
                  <a:schemeClr val="bg1"/>
                </a:solidFill>
                <a:ea typeface="楷体_GB2312" pitchFamily="49" charset="-122"/>
              </a:rPr>
              <a:t>这种由行波和纯驻波合成的波称为</a:t>
            </a:r>
            <a:r>
              <a:rPr lang="zh-CN" altLang="en-US" b="1">
                <a:solidFill>
                  <a:srgbClr val="FF3300"/>
                </a:solidFill>
              </a:rPr>
              <a:t>混合波</a:t>
            </a:r>
            <a:r>
              <a:rPr lang="zh-CN" altLang="en-US" b="1">
                <a:solidFill>
                  <a:schemeClr val="bg1"/>
                </a:solidFill>
              </a:rPr>
              <a:t>。</a:t>
            </a:r>
          </a:p>
        </p:txBody>
      </p:sp>
      <p:grpSp>
        <p:nvGrpSpPr>
          <p:cNvPr id="652314" name="Group 26">
            <a:extLst>
              <a:ext uri="{FF2B5EF4-FFF2-40B4-BE49-F238E27FC236}">
                <a16:creationId xmlns:a16="http://schemas.microsoft.com/office/drawing/2014/main" id="{A9ECDC80-040F-D8EA-25B6-04F18C981BAB}"/>
              </a:ext>
            </a:extLst>
          </p:cNvPr>
          <p:cNvGrpSpPr>
            <a:grpSpLocks/>
          </p:cNvGrpSpPr>
          <p:nvPr/>
        </p:nvGrpSpPr>
        <p:grpSpPr bwMode="auto">
          <a:xfrm>
            <a:off x="1331913" y="3573463"/>
            <a:ext cx="6696075" cy="2933700"/>
            <a:chOff x="1338" y="2205"/>
            <a:chExt cx="4218" cy="1848"/>
          </a:xfrm>
        </p:grpSpPr>
        <p:pic>
          <p:nvPicPr>
            <p:cNvPr id="39947" name="Picture 4" descr="3">
              <a:extLst>
                <a:ext uri="{FF2B5EF4-FFF2-40B4-BE49-F238E27FC236}">
                  <a16:creationId xmlns:a16="http://schemas.microsoft.com/office/drawing/2014/main" id="{9C38EDC8-03C3-F50F-E315-B015C1165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 y="2205"/>
              <a:ext cx="3493" cy="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8" name="Rectangle 14">
              <a:extLst>
                <a:ext uri="{FF2B5EF4-FFF2-40B4-BE49-F238E27FC236}">
                  <a16:creationId xmlns:a16="http://schemas.microsoft.com/office/drawing/2014/main" id="{1BD4E299-53C9-938D-93F6-05BC8C91E673}"/>
                </a:ext>
              </a:extLst>
            </p:cNvPr>
            <p:cNvSpPr>
              <a:spLocks noChangeArrowheads="1"/>
            </p:cNvSpPr>
            <p:nvPr/>
          </p:nvSpPr>
          <p:spPr bwMode="auto">
            <a:xfrm>
              <a:off x="4830" y="2205"/>
              <a:ext cx="726" cy="1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39949" name="Text Box 15">
              <a:extLst>
                <a:ext uri="{FF2B5EF4-FFF2-40B4-BE49-F238E27FC236}">
                  <a16:creationId xmlns:a16="http://schemas.microsoft.com/office/drawing/2014/main" id="{930919D1-BD98-94DF-106E-CAA32872D0F6}"/>
                </a:ext>
              </a:extLst>
            </p:cNvPr>
            <p:cNvSpPr txBox="1">
              <a:spLocks noChangeArrowheads="1"/>
            </p:cNvSpPr>
            <p:nvPr/>
          </p:nvSpPr>
          <p:spPr bwMode="auto">
            <a:xfrm>
              <a:off x="4241" y="3430"/>
              <a:ext cx="117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a:solidFill>
                    <a:srgbClr val="FF0066"/>
                  </a:solidFill>
                  <a:latin typeface="Times New Roman" panose="02020603050405020304" pitchFamily="18" charset="0"/>
                  <a:ea typeface="黑体" panose="02010609060101010101" pitchFamily="49" charset="-122"/>
                </a:rPr>
                <a:t>——</a:t>
              </a:r>
              <a:r>
                <a:rPr lang="en-US" altLang="zh-CN" sz="2000" b="1">
                  <a:solidFill>
                    <a:srgbClr val="FF0066"/>
                  </a:solidFill>
                  <a:latin typeface="黑体" panose="02010609060101010101" pitchFamily="49" charset="-122"/>
                  <a:ea typeface="黑体" panose="02010609060101010101" pitchFamily="49" charset="-122"/>
                </a:rPr>
                <a:t> </a:t>
              </a:r>
              <a:r>
                <a:rPr lang="zh-CN" altLang="en-US" sz="2000" b="1">
                  <a:solidFill>
                    <a:srgbClr val="FF0066"/>
                  </a:solidFill>
                  <a:latin typeface="楷体_GB2312" pitchFamily="49" charset="-122"/>
                  <a:ea typeface="楷体_GB2312" pitchFamily="49" charset="-122"/>
                </a:rPr>
                <a:t>合成波电 </a:t>
              </a:r>
            </a:p>
            <a:p>
              <a:pPr eaLnBrk="1" hangingPunct="1">
                <a:lnSpc>
                  <a:spcPct val="110000"/>
                </a:lnSpc>
              </a:pPr>
              <a:r>
                <a:rPr lang="zh-CN" altLang="en-US" sz="2000" b="1">
                  <a:solidFill>
                    <a:srgbClr val="FF0066"/>
                  </a:solidFill>
                  <a:latin typeface="楷体_GB2312" pitchFamily="49" charset="-122"/>
                  <a:ea typeface="楷体_GB2312" pitchFamily="49" charset="-122"/>
                </a:rPr>
                <a:t>     场</a:t>
              </a:r>
            </a:p>
          </p:txBody>
        </p:sp>
        <p:sp>
          <p:nvSpPr>
            <p:cNvPr id="39950" name="Text Box 16">
              <a:extLst>
                <a:ext uri="{FF2B5EF4-FFF2-40B4-BE49-F238E27FC236}">
                  <a16:creationId xmlns:a16="http://schemas.microsoft.com/office/drawing/2014/main" id="{068E4124-EFA8-CC68-0946-749D348D79C0}"/>
                </a:ext>
              </a:extLst>
            </p:cNvPr>
            <p:cNvSpPr txBox="1">
              <a:spLocks noChangeArrowheads="1"/>
            </p:cNvSpPr>
            <p:nvPr/>
          </p:nvSpPr>
          <p:spPr bwMode="auto">
            <a:xfrm>
              <a:off x="4241" y="2387"/>
              <a:ext cx="12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a:solidFill>
                    <a:srgbClr val="3333CC"/>
                  </a:solidFill>
                  <a:latin typeface="Times New Roman" panose="02020603050405020304" pitchFamily="18" charset="0"/>
                  <a:ea typeface="黑体" panose="02010609060101010101" pitchFamily="49" charset="-122"/>
                </a:rPr>
                <a:t>——</a:t>
              </a:r>
              <a:r>
                <a:rPr lang="en-US" altLang="zh-CN" sz="2000" b="1">
                  <a:solidFill>
                    <a:srgbClr val="3333CC"/>
                  </a:solidFill>
                  <a:latin typeface="黑体" panose="02010609060101010101" pitchFamily="49" charset="-122"/>
                  <a:ea typeface="黑体" panose="02010609060101010101" pitchFamily="49" charset="-122"/>
                </a:rPr>
                <a:t> </a:t>
              </a:r>
              <a:r>
                <a:rPr lang="zh-CN" altLang="en-US" sz="2000" b="1">
                  <a:solidFill>
                    <a:srgbClr val="3333CC"/>
                  </a:solidFill>
                  <a:latin typeface="楷体_GB2312" pitchFamily="49" charset="-122"/>
                  <a:ea typeface="楷体_GB2312" pitchFamily="49" charset="-122"/>
                </a:rPr>
                <a:t>驻波电场</a:t>
              </a:r>
            </a:p>
          </p:txBody>
        </p:sp>
        <p:sp>
          <p:nvSpPr>
            <p:cNvPr id="39951" name="Rectangle 17">
              <a:extLst>
                <a:ext uri="{FF2B5EF4-FFF2-40B4-BE49-F238E27FC236}">
                  <a16:creationId xmlns:a16="http://schemas.microsoft.com/office/drawing/2014/main" id="{6C988808-B8D0-3119-EA5B-D2E0B5C24B1D}"/>
                </a:ext>
              </a:extLst>
            </p:cNvPr>
            <p:cNvSpPr>
              <a:spLocks noChangeArrowheads="1"/>
            </p:cNvSpPr>
            <p:nvPr/>
          </p:nvSpPr>
          <p:spPr bwMode="auto">
            <a:xfrm>
              <a:off x="4877" y="3131"/>
              <a:ext cx="136" cy="2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39952" name="Text Box 18">
              <a:extLst>
                <a:ext uri="{FF2B5EF4-FFF2-40B4-BE49-F238E27FC236}">
                  <a16:creationId xmlns:a16="http://schemas.microsoft.com/office/drawing/2014/main" id="{A6EBD1B2-9739-7075-4362-6FCE320DE68E}"/>
                </a:ext>
              </a:extLst>
            </p:cNvPr>
            <p:cNvSpPr txBox="1">
              <a:spLocks noChangeArrowheads="1"/>
            </p:cNvSpPr>
            <p:nvPr/>
          </p:nvSpPr>
          <p:spPr bwMode="auto">
            <a:xfrm>
              <a:off x="4649" y="3022"/>
              <a:ext cx="272" cy="3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i="1">
                  <a:latin typeface="Times New Roman" panose="02020603050405020304" pitchFamily="18" charset="0"/>
                  <a:ea typeface="黑体" panose="02010609060101010101" pitchFamily="49" charset="-122"/>
                </a:rPr>
                <a:t>z</a:t>
              </a:r>
              <a:endParaRPr lang="en-US" altLang="zh-CN" i="1">
                <a:latin typeface="Times New Roman" panose="02020603050405020304" pitchFamily="18" charset="0"/>
                <a:ea typeface="楷体_GB2312" pitchFamily="49" charset="-122"/>
              </a:endParaRPr>
            </a:p>
          </p:txBody>
        </p:sp>
        <p:sp>
          <p:nvSpPr>
            <p:cNvPr id="39953" name="Text Box 25">
              <a:extLst>
                <a:ext uri="{FF2B5EF4-FFF2-40B4-BE49-F238E27FC236}">
                  <a16:creationId xmlns:a16="http://schemas.microsoft.com/office/drawing/2014/main" id="{B2FF786F-A531-E5BD-AECF-03E5B73BE45C}"/>
                </a:ext>
              </a:extLst>
            </p:cNvPr>
            <p:cNvSpPr txBox="1">
              <a:spLocks noChangeArrowheads="1"/>
            </p:cNvSpPr>
            <p:nvPr/>
          </p:nvSpPr>
          <p:spPr bwMode="auto">
            <a:xfrm>
              <a:off x="4241" y="2750"/>
              <a:ext cx="127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a:solidFill>
                    <a:srgbClr val="00CC00"/>
                  </a:solidFill>
                  <a:latin typeface="Times New Roman" panose="02020603050405020304" pitchFamily="18" charset="0"/>
                  <a:ea typeface="黑体" panose="02010609060101010101" pitchFamily="49" charset="-122"/>
                </a:rPr>
                <a:t>——</a:t>
              </a:r>
              <a:r>
                <a:rPr lang="en-US" altLang="zh-CN" sz="2000" b="1">
                  <a:solidFill>
                    <a:srgbClr val="00CC00"/>
                  </a:solidFill>
                  <a:latin typeface="黑体" panose="02010609060101010101" pitchFamily="49" charset="-122"/>
                  <a:ea typeface="黑体" panose="02010609060101010101" pitchFamily="49" charset="-122"/>
                </a:rPr>
                <a:t> </a:t>
              </a:r>
              <a:r>
                <a:rPr lang="zh-CN" altLang="en-US" sz="2000" b="1">
                  <a:solidFill>
                    <a:srgbClr val="00CC00"/>
                  </a:solidFill>
                  <a:latin typeface="楷体_GB2312" pitchFamily="49" charset="-122"/>
                  <a:ea typeface="楷体_GB2312" pitchFamily="49" charset="-122"/>
                </a:rPr>
                <a:t>行波电场</a:t>
              </a:r>
            </a:p>
          </p:txBody>
        </p:sp>
      </p:grpSp>
      <p:sp>
        <p:nvSpPr>
          <p:cNvPr id="14" name="Line 13">
            <a:extLst>
              <a:ext uri="{FF2B5EF4-FFF2-40B4-BE49-F238E27FC236}">
                <a16:creationId xmlns:a16="http://schemas.microsoft.com/office/drawing/2014/main" id="{7C4E7C08-B8BF-DFAB-6AC0-E87EFB104A0E}"/>
              </a:ext>
            </a:extLst>
          </p:cNvPr>
          <p:cNvSpPr>
            <a:spLocks noChangeShapeType="1"/>
          </p:cNvSpPr>
          <p:nvPr/>
        </p:nvSpPr>
        <p:spPr bwMode="auto">
          <a:xfrm flipV="1">
            <a:off x="2957513" y="2781300"/>
            <a:ext cx="1327150"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5">
            <a:extLst>
              <a:ext uri="{FF2B5EF4-FFF2-40B4-BE49-F238E27FC236}">
                <a16:creationId xmlns:a16="http://schemas.microsoft.com/office/drawing/2014/main" id="{9A0D887D-370F-E146-A73A-7C62796029A6}"/>
              </a:ext>
            </a:extLst>
          </p:cNvPr>
          <p:cNvSpPr>
            <a:spLocks noChangeShapeType="1"/>
          </p:cNvSpPr>
          <p:nvPr/>
        </p:nvSpPr>
        <p:spPr bwMode="auto">
          <a:xfrm flipV="1">
            <a:off x="4737100" y="2781300"/>
            <a:ext cx="1563688"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Rectangle 6">
            <a:extLst>
              <a:ext uri="{FF2B5EF4-FFF2-40B4-BE49-F238E27FC236}">
                <a16:creationId xmlns:a16="http://schemas.microsoft.com/office/drawing/2014/main" id="{D3A074AE-0694-D654-F9F9-9A8362AD372E}"/>
              </a:ext>
            </a:extLst>
          </p:cNvPr>
          <p:cNvSpPr>
            <a:spLocks noChangeArrowheads="1"/>
          </p:cNvSpPr>
          <p:nvPr/>
        </p:nvSpPr>
        <p:spPr bwMode="auto">
          <a:xfrm>
            <a:off x="1908175" y="2708275"/>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1800" b="1">
                <a:solidFill>
                  <a:schemeClr val="folHlink"/>
                </a:solidFill>
                <a:latin typeface="Times New Roman" panose="02020603050405020304" pitchFamily="18" charset="0"/>
                <a:ea typeface="幼圆" panose="02010509060101010101" pitchFamily="49" charset="-122"/>
              </a:rPr>
              <a:t>行波分量</a:t>
            </a:r>
            <a:endParaRPr lang="zh-CN" altLang="en-US" sz="1800" b="1">
              <a:solidFill>
                <a:schemeClr val="folHlink"/>
              </a:solidFill>
              <a:latin typeface="Times New Roman" panose="02020603050405020304" pitchFamily="18" charset="0"/>
              <a:ea typeface="楷体_GB2312" pitchFamily="49" charset="-122"/>
            </a:endParaRPr>
          </a:p>
        </p:txBody>
      </p:sp>
      <p:sp>
        <p:nvSpPr>
          <p:cNvPr id="17" name="Rectangle 6">
            <a:extLst>
              <a:ext uri="{FF2B5EF4-FFF2-40B4-BE49-F238E27FC236}">
                <a16:creationId xmlns:a16="http://schemas.microsoft.com/office/drawing/2014/main" id="{2835B781-55A0-F126-1E5F-F4BF7E88058E}"/>
              </a:ext>
            </a:extLst>
          </p:cNvPr>
          <p:cNvSpPr>
            <a:spLocks noChangeArrowheads="1"/>
          </p:cNvSpPr>
          <p:nvPr/>
        </p:nvSpPr>
        <p:spPr bwMode="auto">
          <a:xfrm>
            <a:off x="6300788" y="2708275"/>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1800" b="1">
                <a:solidFill>
                  <a:srgbClr val="19B2FF"/>
                </a:solidFill>
                <a:latin typeface="Times New Roman" panose="02020603050405020304" pitchFamily="18" charset="0"/>
                <a:ea typeface="幼圆" panose="02010509060101010101" pitchFamily="49" charset="-122"/>
              </a:rPr>
              <a:t>驻波分量</a:t>
            </a:r>
            <a:endParaRPr lang="zh-CN" altLang="en-US" sz="1800" b="1">
              <a:solidFill>
                <a:srgbClr val="19B2FF"/>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52297"/>
                                        </p:tgtEl>
                                        <p:attrNameLst>
                                          <p:attrName>style.visibility</p:attrName>
                                        </p:attrNameLst>
                                      </p:cBhvr>
                                      <p:to>
                                        <p:strVal val="visible"/>
                                      </p:to>
                                    </p:set>
                                    <p:animEffect transition="in" filter="wipe(up)">
                                      <p:cBhvr>
                                        <p:cTn id="7" dur="2000"/>
                                        <p:tgtEl>
                                          <p:spTgt spid="6522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52290"/>
                                        </p:tgtEl>
                                        <p:attrNameLst>
                                          <p:attrName>style.visibility</p:attrName>
                                        </p:attrNameLst>
                                      </p:cBhvr>
                                      <p:to>
                                        <p:strVal val="visible"/>
                                      </p:to>
                                    </p:set>
                                    <p:animEffect transition="in" filter="wipe(up)">
                                      <p:cBhvr>
                                        <p:cTn id="12" dur="3000"/>
                                        <p:tgtEl>
                                          <p:spTgt spid="6522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52298"/>
                                        </p:tgtEl>
                                        <p:attrNameLst>
                                          <p:attrName>style.visibility</p:attrName>
                                        </p:attrNameLst>
                                      </p:cBhvr>
                                      <p:to>
                                        <p:strVal val="visible"/>
                                      </p:to>
                                    </p:set>
                                    <p:animEffect transition="in" filter="wipe(up)">
                                      <p:cBhvr>
                                        <p:cTn id="17" dur="2000"/>
                                        <p:tgtEl>
                                          <p:spTgt spid="6522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52314"/>
                                        </p:tgtEl>
                                        <p:attrNameLst>
                                          <p:attrName>style.visibility</p:attrName>
                                        </p:attrNameLst>
                                      </p:cBhvr>
                                      <p:to>
                                        <p:strVal val="visible"/>
                                      </p:to>
                                    </p:set>
                                    <p:animEffect transition="in" filter="fade">
                                      <p:cBhvr>
                                        <p:cTn id="22" dur="2000"/>
                                        <p:tgtEl>
                                          <p:spTgt spid="6523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2000"/>
                                        <p:tgtEl>
                                          <p:spTgt spid="16"/>
                                        </p:tgtEl>
                                      </p:cBhvr>
                                    </p:animEffect>
                                  </p:childTnLst>
                                </p:cTn>
                              </p:par>
                              <p:par>
                                <p:cTn id="38" presetID="22" presetClass="entr" presetSubtype="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297" grpId="0"/>
      <p:bldP spid="652298"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2">
            <a:extLst>
              <a:ext uri="{FF2B5EF4-FFF2-40B4-BE49-F238E27FC236}">
                <a16:creationId xmlns:a16="http://schemas.microsoft.com/office/drawing/2014/main" id="{B436B06F-DFBC-C139-2C69-67AEB0D4B32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167072E3-40DC-437D-8A81-2097A395D559}" type="slidenum">
              <a:rPr lang="en-US" altLang="zh-CN" sz="1400" smtClean="0">
                <a:ea typeface="楷体_GB2312" pitchFamily="49" charset="-122"/>
              </a:rPr>
              <a:pPr/>
              <a:t>23</a:t>
            </a:fld>
            <a:endParaRPr lang="en-US" altLang="zh-CN" sz="1400">
              <a:ea typeface="楷体_GB2312" pitchFamily="49" charset="-122"/>
            </a:endParaRPr>
          </a:p>
        </p:txBody>
      </p:sp>
      <p:graphicFrame>
        <p:nvGraphicFramePr>
          <p:cNvPr id="653316" name="Object 4">
            <a:extLst>
              <a:ext uri="{FF2B5EF4-FFF2-40B4-BE49-F238E27FC236}">
                <a16:creationId xmlns:a16="http://schemas.microsoft.com/office/drawing/2014/main" id="{53EE517A-230F-2175-767F-4C860E5BBADA}"/>
              </a:ext>
            </a:extLst>
          </p:cNvPr>
          <p:cNvGraphicFramePr>
            <a:graphicFrameLocks noChangeAspect="1"/>
          </p:cNvGraphicFramePr>
          <p:nvPr/>
        </p:nvGraphicFramePr>
        <p:xfrm>
          <a:off x="1187450" y="908050"/>
          <a:ext cx="6283325" cy="608013"/>
        </p:xfrm>
        <a:graphic>
          <a:graphicData uri="http://schemas.openxmlformats.org/presentationml/2006/ole">
            <mc:AlternateContent xmlns:mc="http://schemas.openxmlformats.org/markup-compatibility/2006">
              <mc:Choice xmlns:v="urn:schemas-microsoft-com:vml" Requires="v">
                <p:oleObj r:id="rId3" imgW="2730240" imgH="181440" progId="Equation.DSMT4">
                  <p:embed/>
                </p:oleObj>
              </mc:Choice>
              <mc:Fallback>
                <p:oleObj r:id="rId3" imgW="2730240" imgH="1814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908050"/>
                        <a:ext cx="628332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53317" name="Object 5">
            <a:extLst>
              <a:ext uri="{FF2B5EF4-FFF2-40B4-BE49-F238E27FC236}">
                <a16:creationId xmlns:a16="http://schemas.microsoft.com/office/drawing/2014/main" id="{2DB89C11-DE58-CE03-A0A8-9FF91120D17E}"/>
              </a:ext>
            </a:extLst>
          </p:cNvPr>
          <p:cNvGraphicFramePr>
            <a:graphicFrameLocks noChangeAspect="1"/>
          </p:cNvGraphicFramePr>
          <p:nvPr/>
        </p:nvGraphicFramePr>
        <p:xfrm>
          <a:off x="2903538" y="2198688"/>
          <a:ext cx="2662237" cy="582612"/>
        </p:xfrm>
        <a:graphic>
          <a:graphicData uri="http://schemas.openxmlformats.org/presentationml/2006/ole">
            <mc:AlternateContent xmlns:mc="http://schemas.openxmlformats.org/markup-compatibility/2006">
              <mc:Choice xmlns:v="urn:schemas-microsoft-com:vml" Requires="v">
                <p:oleObj r:id="rId5" imgW="1071360" imgH="170640" progId="Equation.DSMT4">
                  <p:embed/>
                </p:oleObj>
              </mc:Choice>
              <mc:Fallback>
                <p:oleObj r:id="rId5" imgW="1071360" imgH="170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3538" y="2198688"/>
                        <a:ext cx="2662237"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53385" name="Group 73">
            <a:extLst>
              <a:ext uri="{FF2B5EF4-FFF2-40B4-BE49-F238E27FC236}">
                <a16:creationId xmlns:a16="http://schemas.microsoft.com/office/drawing/2014/main" id="{0B223671-325C-4153-1C3A-5A46DB16F627}"/>
              </a:ext>
            </a:extLst>
          </p:cNvPr>
          <p:cNvGrpSpPr>
            <a:grpSpLocks/>
          </p:cNvGrpSpPr>
          <p:nvPr/>
        </p:nvGrpSpPr>
        <p:grpSpPr bwMode="auto">
          <a:xfrm>
            <a:off x="1116013" y="3933825"/>
            <a:ext cx="6911975" cy="2595563"/>
            <a:chOff x="703" y="2478"/>
            <a:chExt cx="4354" cy="1635"/>
          </a:xfrm>
        </p:grpSpPr>
        <p:grpSp>
          <p:nvGrpSpPr>
            <p:cNvPr id="41998" name="Group 60">
              <a:extLst>
                <a:ext uri="{FF2B5EF4-FFF2-40B4-BE49-F238E27FC236}">
                  <a16:creationId xmlns:a16="http://schemas.microsoft.com/office/drawing/2014/main" id="{4DB09C65-C327-22A5-9F8C-AB50DB711BE1}"/>
                </a:ext>
              </a:extLst>
            </p:cNvPr>
            <p:cNvGrpSpPr>
              <a:grpSpLocks/>
            </p:cNvGrpSpPr>
            <p:nvPr/>
          </p:nvGrpSpPr>
          <p:grpSpPr bwMode="auto">
            <a:xfrm>
              <a:off x="703" y="2478"/>
              <a:ext cx="4354" cy="1635"/>
              <a:chOff x="975" y="709"/>
              <a:chExt cx="4354" cy="1725"/>
            </a:xfrm>
          </p:grpSpPr>
          <p:grpSp>
            <p:nvGrpSpPr>
              <p:cNvPr id="42003" name="Group 58">
                <a:extLst>
                  <a:ext uri="{FF2B5EF4-FFF2-40B4-BE49-F238E27FC236}">
                    <a16:creationId xmlns:a16="http://schemas.microsoft.com/office/drawing/2014/main" id="{00767089-753E-C2AE-2998-FD065976AFCB}"/>
                  </a:ext>
                </a:extLst>
              </p:cNvPr>
              <p:cNvGrpSpPr>
                <a:grpSpLocks/>
              </p:cNvGrpSpPr>
              <p:nvPr/>
            </p:nvGrpSpPr>
            <p:grpSpPr bwMode="auto">
              <a:xfrm>
                <a:off x="975" y="709"/>
                <a:ext cx="3737" cy="1725"/>
                <a:chOff x="1865" y="707"/>
                <a:chExt cx="3737" cy="1725"/>
              </a:xfrm>
            </p:grpSpPr>
            <p:pic>
              <p:nvPicPr>
                <p:cNvPr id="42005" name="Picture 2" descr="3">
                  <a:extLst>
                    <a:ext uri="{FF2B5EF4-FFF2-40B4-BE49-F238E27FC236}">
                      <a16:creationId xmlns:a16="http://schemas.microsoft.com/office/drawing/2014/main" id="{75CFDC30-2F1A-9D3C-77C1-1076D0653F52}"/>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5" y="707"/>
                  <a:ext cx="3737" cy="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Line 35">
                  <a:extLst>
                    <a:ext uri="{FF2B5EF4-FFF2-40B4-BE49-F238E27FC236}">
                      <a16:creationId xmlns:a16="http://schemas.microsoft.com/office/drawing/2014/main" id="{DE4F0A03-FA98-27FB-798E-C7E973894CD3}"/>
                    </a:ext>
                  </a:extLst>
                </p:cNvPr>
                <p:cNvSpPr>
                  <a:spLocks noChangeShapeType="1"/>
                </p:cNvSpPr>
                <p:nvPr/>
              </p:nvSpPr>
              <p:spPr bwMode="auto">
                <a:xfrm>
                  <a:off x="4603" y="746"/>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Line 36">
                  <a:extLst>
                    <a:ext uri="{FF2B5EF4-FFF2-40B4-BE49-F238E27FC236}">
                      <a16:creationId xmlns:a16="http://schemas.microsoft.com/office/drawing/2014/main" id="{FA9F10B0-56BB-BDC6-CBFC-76AF2D1C4D50}"/>
                    </a:ext>
                  </a:extLst>
                </p:cNvPr>
                <p:cNvSpPr>
                  <a:spLocks noChangeShapeType="1"/>
                </p:cNvSpPr>
                <p:nvPr/>
              </p:nvSpPr>
              <p:spPr bwMode="auto">
                <a:xfrm>
                  <a:off x="4116" y="746"/>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8" name="Line 37">
                  <a:extLst>
                    <a:ext uri="{FF2B5EF4-FFF2-40B4-BE49-F238E27FC236}">
                      <a16:creationId xmlns:a16="http://schemas.microsoft.com/office/drawing/2014/main" id="{AD77F616-B960-8A28-E5DA-D882EB0F5B1D}"/>
                    </a:ext>
                  </a:extLst>
                </p:cNvPr>
                <p:cNvSpPr>
                  <a:spLocks noChangeShapeType="1"/>
                </p:cNvSpPr>
                <p:nvPr/>
              </p:nvSpPr>
              <p:spPr bwMode="auto">
                <a:xfrm>
                  <a:off x="3120" y="717"/>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9" name="Line 38">
                  <a:extLst>
                    <a:ext uri="{FF2B5EF4-FFF2-40B4-BE49-F238E27FC236}">
                      <a16:creationId xmlns:a16="http://schemas.microsoft.com/office/drawing/2014/main" id="{82040AE2-38AA-4DE5-FBF9-7E8F407ED8C8}"/>
                    </a:ext>
                  </a:extLst>
                </p:cNvPr>
                <p:cNvSpPr>
                  <a:spLocks noChangeShapeType="1"/>
                </p:cNvSpPr>
                <p:nvPr/>
              </p:nvSpPr>
              <p:spPr bwMode="auto">
                <a:xfrm>
                  <a:off x="3380" y="717"/>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0" name="Line 39">
                  <a:extLst>
                    <a:ext uri="{FF2B5EF4-FFF2-40B4-BE49-F238E27FC236}">
                      <a16:creationId xmlns:a16="http://schemas.microsoft.com/office/drawing/2014/main" id="{E798C6CB-5967-97BC-1B8D-C30AC01F1117}"/>
                    </a:ext>
                  </a:extLst>
                </p:cNvPr>
                <p:cNvSpPr>
                  <a:spLocks noChangeShapeType="1"/>
                </p:cNvSpPr>
                <p:nvPr/>
              </p:nvSpPr>
              <p:spPr bwMode="auto">
                <a:xfrm>
                  <a:off x="3856" y="726"/>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1" name="Line 40">
                  <a:extLst>
                    <a:ext uri="{FF2B5EF4-FFF2-40B4-BE49-F238E27FC236}">
                      <a16:creationId xmlns:a16="http://schemas.microsoft.com/office/drawing/2014/main" id="{A3D5F71C-DD39-9CDF-37AE-7286FCB90864}"/>
                    </a:ext>
                  </a:extLst>
                </p:cNvPr>
                <p:cNvSpPr>
                  <a:spLocks noChangeShapeType="1"/>
                </p:cNvSpPr>
                <p:nvPr/>
              </p:nvSpPr>
              <p:spPr bwMode="auto">
                <a:xfrm>
                  <a:off x="3607" y="717"/>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2" name="Line 41">
                  <a:extLst>
                    <a:ext uri="{FF2B5EF4-FFF2-40B4-BE49-F238E27FC236}">
                      <a16:creationId xmlns:a16="http://schemas.microsoft.com/office/drawing/2014/main" id="{B984A1B2-D18B-72A8-57A1-067D6DC8EFB5}"/>
                    </a:ext>
                  </a:extLst>
                </p:cNvPr>
                <p:cNvSpPr>
                  <a:spLocks noChangeShapeType="1"/>
                </p:cNvSpPr>
                <p:nvPr/>
              </p:nvSpPr>
              <p:spPr bwMode="auto">
                <a:xfrm>
                  <a:off x="4354" y="746"/>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3" name="Line 42">
                  <a:extLst>
                    <a:ext uri="{FF2B5EF4-FFF2-40B4-BE49-F238E27FC236}">
                      <a16:creationId xmlns:a16="http://schemas.microsoft.com/office/drawing/2014/main" id="{0EF1563C-B346-B109-127D-33A363EB03F1}"/>
                    </a:ext>
                  </a:extLst>
                </p:cNvPr>
                <p:cNvSpPr>
                  <a:spLocks noChangeShapeType="1"/>
                </p:cNvSpPr>
                <p:nvPr/>
              </p:nvSpPr>
              <p:spPr bwMode="auto">
                <a:xfrm>
                  <a:off x="2374" y="736"/>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4" name="Line 43">
                  <a:extLst>
                    <a:ext uri="{FF2B5EF4-FFF2-40B4-BE49-F238E27FC236}">
                      <a16:creationId xmlns:a16="http://schemas.microsoft.com/office/drawing/2014/main" id="{B24029CD-2865-5F49-F4CD-D9B4426FDD05}"/>
                    </a:ext>
                  </a:extLst>
                </p:cNvPr>
                <p:cNvSpPr>
                  <a:spLocks noChangeShapeType="1"/>
                </p:cNvSpPr>
                <p:nvPr/>
              </p:nvSpPr>
              <p:spPr bwMode="auto">
                <a:xfrm>
                  <a:off x="2623" y="717"/>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5" name="Line 44">
                  <a:extLst>
                    <a:ext uri="{FF2B5EF4-FFF2-40B4-BE49-F238E27FC236}">
                      <a16:creationId xmlns:a16="http://schemas.microsoft.com/office/drawing/2014/main" id="{121FA7FD-07B3-07A3-0429-989BC31C1064}"/>
                    </a:ext>
                  </a:extLst>
                </p:cNvPr>
                <p:cNvSpPr>
                  <a:spLocks noChangeShapeType="1"/>
                </p:cNvSpPr>
                <p:nvPr/>
              </p:nvSpPr>
              <p:spPr bwMode="auto">
                <a:xfrm>
                  <a:off x="2861" y="717"/>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6" name="Line 45">
                  <a:extLst>
                    <a:ext uri="{FF2B5EF4-FFF2-40B4-BE49-F238E27FC236}">
                      <a16:creationId xmlns:a16="http://schemas.microsoft.com/office/drawing/2014/main" id="{C1A18891-72D4-CDC6-7341-33C12D4734E3}"/>
                    </a:ext>
                  </a:extLst>
                </p:cNvPr>
                <p:cNvSpPr>
                  <a:spLocks noChangeShapeType="1"/>
                </p:cNvSpPr>
                <p:nvPr/>
              </p:nvSpPr>
              <p:spPr bwMode="auto">
                <a:xfrm>
                  <a:off x="1865" y="707"/>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7" name="Line 46">
                  <a:extLst>
                    <a:ext uri="{FF2B5EF4-FFF2-40B4-BE49-F238E27FC236}">
                      <a16:creationId xmlns:a16="http://schemas.microsoft.com/office/drawing/2014/main" id="{DD38CB4E-8302-8CD3-62F5-CD6FA49066F3}"/>
                    </a:ext>
                  </a:extLst>
                </p:cNvPr>
                <p:cNvSpPr>
                  <a:spLocks noChangeShapeType="1"/>
                </p:cNvSpPr>
                <p:nvPr/>
              </p:nvSpPr>
              <p:spPr bwMode="auto">
                <a:xfrm>
                  <a:off x="2125" y="736"/>
                  <a:ext cx="0" cy="1630"/>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2018" name="Object 47">
                  <a:extLst>
                    <a:ext uri="{FF2B5EF4-FFF2-40B4-BE49-F238E27FC236}">
                      <a16:creationId xmlns:a16="http://schemas.microsoft.com/office/drawing/2014/main" id="{B7ED2DF5-0F06-2F01-AF5D-A5B66149B394}"/>
                    </a:ext>
                  </a:extLst>
                </p:cNvPr>
                <p:cNvGraphicFramePr>
                  <a:graphicFrameLocks noChangeAspect="1"/>
                </p:cNvGraphicFramePr>
                <p:nvPr/>
              </p:nvGraphicFramePr>
              <p:xfrm>
                <a:off x="4187" y="2181"/>
                <a:ext cx="405" cy="221"/>
              </p:xfrm>
              <a:graphic>
                <a:graphicData uri="http://schemas.openxmlformats.org/presentationml/2006/ole">
                  <mc:AlternateContent xmlns:mc="http://schemas.openxmlformats.org/markup-compatibility/2006">
                    <mc:Choice xmlns:v="urn:schemas-microsoft-com:vml" Requires="v">
                      <p:oleObj r:id="rId8" imgW="225360" imgH="104400" progId="Equation.3">
                        <p:embed/>
                      </p:oleObj>
                    </mc:Choice>
                    <mc:Fallback>
                      <p:oleObj r:id="rId8" imgW="225360" imgH="104400" progId="Equation.3">
                        <p:embed/>
                        <p:pic>
                          <p:nvPicPr>
                            <p:cNvPr id="0" name="Object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7" y="2181"/>
                              <a:ext cx="40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19" name="Object 48">
                  <a:extLst>
                    <a:ext uri="{FF2B5EF4-FFF2-40B4-BE49-F238E27FC236}">
                      <a16:creationId xmlns:a16="http://schemas.microsoft.com/office/drawing/2014/main" id="{EE8B48FF-F14C-89B7-617B-E6BE03852F9B}"/>
                    </a:ext>
                  </a:extLst>
                </p:cNvPr>
                <p:cNvGraphicFramePr>
                  <a:graphicFrameLocks noChangeAspect="1"/>
                </p:cNvGraphicFramePr>
                <p:nvPr/>
              </p:nvGraphicFramePr>
              <p:xfrm>
                <a:off x="3770" y="2181"/>
                <a:ext cx="202" cy="221"/>
              </p:xfrm>
              <a:graphic>
                <a:graphicData uri="http://schemas.openxmlformats.org/presentationml/2006/ole">
                  <mc:AlternateContent xmlns:mc="http://schemas.openxmlformats.org/markup-compatibility/2006">
                    <mc:Choice xmlns:v="urn:schemas-microsoft-com:vml" Requires="v">
                      <p:oleObj r:id="rId10" imgW="71280" imgH="104400" progId="Equation.3">
                        <p:embed/>
                      </p:oleObj>
                    </mc:Choice>
                    <mc:Fallback>
                      <p:oleObj r:id="rId10" imgW="71280" imgH="104400" progId="Equation.3">
                        <p:embed/>
                        <p:pic>
                          <p:nvPicPr>
                            <p:cNvPr id="0" name="Object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0" y="2181"/>
                              <a:ext cx="2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20" name="Object 49">
                  <a:extLst>
                    <a:ext uri="{FF2B5EF4-FFF2-40B4-BE49-F238E27FC236}">
                      <a16:creationId xmlns:a16="http://schemas.microsoft.com/office/drawing/2014/main" id="{465CA03D-8F5C-F8CB-8950-B512684DF155}"/>
                    </a:ext>
                  </a:extLst>
                </p:cNvPr>
                <p:cNvGraphicFramePr>
                  <a:graphicFrameLocks noChangeAspect="1"/>
                </p:cNvGraphicFramePr>
                <p:nvPr/>
              </p:nvGraphicFramePr>
              <p:xfrm>
                <a:off x="3135" y="2181"/>
                <a:ext cx="492" cy="221"/>
              </p:xfrm>
              <a:graphic>
                <a:graphicData uri="http://schemas.openxmlformats.org/presentationml/2006/ole">
                  <mc:AlternateContent xmlns:mc="http://schemas.openxmlformats.org/markup-compatibility/2006">
                    <mc:Choice xmlns:v="urn:schemas-microsoft-com:vml" Requires="v">
                      <p:oleObj r:id="rId12" imgW="291240" imgH="104400" progId="Equation.3">
                        <p:embed/>
                      </p:oleObj>
                    </mc:Choice>
                    <mc:Fallback>
                      <p:oleObj r:id="rId12" imgW="291240" imgH="104400" progId="Equation.3">
                        <p:embed/>
                        <p:pic>
                          <p:nvPicPr>
                            <p:cNvPr id="0"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5" y="2181"/>
                              <a:ext cx="4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21" name="Object 50">
                  <a:extLst>
                    <a:ext uri="{FF2B5EF4-FFF2-40B4-BE49-F238E27FC236}">
                      <a16:creationId xmlns:a16="http://schemas.microsoft.com/office/drawing/2014/main" id="{99B8F047-7238-4CB6-34EA-7022406BE86C}"/>
                    </a:ext>
                  </a:extLst>
                </p:cNvPr>
                <p:cNvGraphicFramePr>
                  <a:graphicFrameLocks noChangeAspect="1"/>
                </p:cNvGraphicFramePr>
                <p:nvPr/>
              </p:nvGraphicFramePr>
              <p:xfrm>
                <a:off x="2731" y="2181"/>
                <a:ext cx="289" cy="221"/>
              </p:xfrm>
              <a:graphic>
                <a:graphicData uri="http://schemas.openxmlformats.org/presentationml/2006/ole">
                  <mc:AlternateContent xmlns:mc="http://schemas.openxmlformats.org/markup-compatibility/2006">
                    <mc:Choice xmlns:v="urn:schemas-microsoft-com:vml" Requires="v">
                      <p:oleObj r:id="rId14" imgW="137520" imgH="104400" progId="Equation.3">
                        <p:embed/>
                      </p:oleObj>
                    </mc:Choice>
                    <mc:Fallback>
                      <p:oleObj r:id="rId14" imgW="137520" imgH="104400" progId="Equation.3">
                        <p:embed/>
                        <p:pic>
                          <p:nvPicPr>
                            <p:cNvPr id="0" name="Object 5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1" y="2181"/>
                              <a:ext cx="2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22" name="Object 51">
                  <a:extLst>
                    <a:ext uri="{FF2B5EF4-FFF2-40B4-BE49-F238E27FC236}">
                      <a16:creationId xmlns:a16="http://schemas.microsoft.com/office/drawing/2014/main" id="{0AEABBBF-18AF-103B-7EDA-A49366689AEC}"/>
                    </a:ext>
                  </a:extLst>
                </p:cNvPr>
                <p:cNvGraphicFramePr>
                  <a:graphicFrameLocks noChangeAspect="1"/>
                </p:cNvGraphicFramePr>
                <p:nvPr/>
              </p:nvGraphicFramePr>
              <p:xfrm>
                <a:off x="2108" y="2181"/>
                <a:ext cx="493" cy="221"/>
              </p:xfrm>
              <a:graphic>
                <a:graphicData uri="http://schemas.openxmlformats.org/presentationml/2006/ole">
                  <mc:AlternateContent xmlns:mc="http://schemas.openxmlformats.org/markup-compatibility/2006">
                    <mc:Choice xmlns:v="urn:schemas-microsoft-com:vml" Requires="v">
                      <p:oleObj r:id="rId16" imgW="291240" imgH="104400" progId="Equation.3">
                        <p:embed/>
                      </p:oleObj>
                    </mc:Choice>
                    <mc:Fallback>
                      <p:oleObj r:id="rId16" imgW="291240" imgH="104400" progId="Equation.3">
                        <p:embed/>
                        <p:pic>
                          <p:nvPicPr>
                            <p:cNvPr id="0" name="Object 5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08" y="2181"/>
                              <a:ext cx="49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23" name="Object 52">
                  <a:extLst>
                    <a:ext uri="{FF2B5EF4-FFF2-40B4-BE49-F238E27FC236}">
                      <a16:creationId xmlns:a16="http://schemas.microsoft.com/office/drawing/2014/main" id="{44B25B0A-E31F-B06A-A131-D7D2002392E4}"/>
                    </a:ext>
                  </a:extLst>
                </p:cNvPr>
                <p:cNvGraphicFramePr>
                  <a:graphicFrameLocks/>
                </p:cNvGraphicFramePr>
                <p:nvPr/>
              </p:nvGraphicFramePr>
              <p:xfrm>
                <a:off x="4405" y="707"/>
                <a:ext cx="397" cy="265"/>
              </p:xfrm>
              <a:graphic>
                <a:graphicData uri="http://schemas.openxmlformats.org/presentationml/2006/ole">
                  <mc:AlternateContent xmlns:mc="http://schemas.openxmlformats.org/markup-compatibility/2006">
                    <mc:Choice xmlns:v="urn:schemas-microsoft-com:vml" Requires="v">
                      <p:oleObj r:id="rId18" imgW="192240" imgH="104400" progId="Equation.3">
                        <p:embed/>
                      </p:oleObj>
                    </mc:Choice>
                    <mc:Fallback>
                      <p:oleObj r:id="rId18" imgW="192240" imgH="104400" progId="Equation.3">
                        <p:embed/>
                        <p:pic>
                          <p:nvPicPr>
                            <p:cNvPr id="0" name="Object 5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05" y="707"/>
                              <a:ext cx="39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24" name="Object 53">
                  <a:extLst>
                    <a:ext uri="{FF2B5EF4-FFF2-40B4-BE49-F238E27FC236}">
                      <a16:creationId xmlns:a16="http://schemas.microsoft.com/office/drawing/2014/main" id="{40B18173-F59F-5B54-EC4A-2B01FB24FBFA}"/>
                    </a:ext>
                  </a:extLst>
                </p:cNvPr>
                <p:cNvGraphicFramePr>
                  <a:graphicFrameLocks/>
                </p:cNvGraphicFramePr>
                <p:nvPr/>
              </p:nvGraphicFramePr>
              <p:xfrm>
                <a:off x="3892" y="707"/>
                <a:ext cx="444" cy="261"/>
              </p:xfrm>
              <a:graphic>
                <a:graphicData uri="http://schemas.openxmlformats.org/presentationml/2006/ole">
                  <mc:AlternateContent xmlns:mc="http://schemas.openxmlformats.org/markup-compatibility/2006">
                    <mc:Choice xmlns:v="urn:schemas-microsoft-com:vml" Requires="v">
                      <p:oleObj r:id="rId20" imgW="258120" imgH="104400" progId="Equation.3">
                        <p:embed/>
                      </p:oleObj>
                    </mc:Choice>
                    <mc:Fallback>
                      <p:oleObj r:id="rId20" imgW="258120" imgH="104400" progId="Equation.3">
                        <p:embed/>
                        <p:pic>
                          <p:nvPicPr>
                            <p:cNvPr id="0" name="Object 5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92" y="707"/>
                              <a:ext cx="44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25" name="Object 54">
                  <a:extLst>
                    <a:ext uri="{FF2B5EF4-FFF2-40B4-BE49-F238E27FC236}">
                      <a16:creationId xmlns:a16="http://schemas.microsoft.com/office/drawing/2014/main" id="{50075867-D54E-6FA6-67E1-6B08CB36D412}"/>
                    </a:ext>
                  </a:extLst>
                </p:cNvPr>
                <p:cNvGraphicFramePr>
                  <a:graphicFrameLocks/>
                </p:cNvGraphicFramePr>
                <p:nvPr/>
              </p:nvGraphicFramePr>
              <p:xfrm>
                <a:off x="3401" y="707"/>
                <a:ext cx="414" cy="261"/>
              </p:xfrm>
              <a:graphic>
                <a:graphicData uri="http://schemas.openxmlformats.org/presentationml/2006/ole">
                  <mc:AlternateContent xmlns:mc="http://schemas.openxmlformats.org/markup-compatibility/2006">
                    <mc:Choice xmlns:v="urn:schemas-microsoft-com:vml" Requires="v">
                      <p:oleObj r:id="rId22" imgW="258120" imgH="104400" progId="Equation.3">
                        <p:embed/>
                      </p:oleObj>
                    </mc:Choice>
                    <mc:Fallback>
                      <p:oleObj r:id="rId22" imgW="258120" imgH="104400" progId="Equation.3">
                        <p:embed/>
                        <p:pic>
                          <p:nvPicPr>
                            <p:cNvPr id="0" name="Object 5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01" y="707"/>
                              <a:ext cx="41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26" name="Object 55">
                  <a:extLst>
                    <a:ext uri="{FF2B5EF4-FFF2-40B4-BE49-F238E27FC236}">
                      <a16:creationId xmlns:a16="http://schemas.microsoft.com/office/drawing/2014/main" id="{71C0598A-7CF2-B1A7-287A-AFD154956FD9}"/>
                    </a:ext>
                  </a:extLst>
                </p:cNvPr>
                <p:cNvGraphicFramePr>
                  <a:graphicFrameLocks/>
                </p:cNvGraphicFramePr>
                <p:nvPr/>
              </p:nvGraphicFramePr>
              <p:xfrm>
                <a:off x="2390" y="707"/>
                <a:ext cx="449" cy="265"/>
              </p:xfrm>
              <a:graphic>
                <a:graphicData uri="http://schemas.openxmlformats.org/presentationml/2006/ole">
                  <mc:AlternateContent xmlns:mc="http://schemas.openxmlformats.org/markup-compatibility/2006">
                    <mc:Choice xmlns:v="urn:schemas-microsoft-com:vml" Requires="v">
                      <p:oleObj r:id="rId24" imgW="258120" imgH="104400" progId="Equation.3">
                        <p:embed/>
                      </p:oleObj>
                    </mc:Choice>
                    <mc:Fallback>
                      <p:oleObj r:id="rId24" imgW="258120" imgH="104400" progId="Equation.3">
                        <p:embed/>
                        <p:pic>
                          <p:nvPicPr>
                            <p:cNvPr id="0" name="Object 5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90" y="707"/>
                              <a:ext cx="449"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27" name="Object 56">
                  <a:extLst>
                    <a:ext uri="{FF2B5EF4-FFF2-40B4-BE49-F238E27FC236}">
                      <a16:creationId xmlns:a16="http://schemas.microsoft.com/office/drawing/2014/main" id="{5B1EB9F8-81F3-8B3A-1151-AEAFE0F8B0E3}"/>
                    </a:ext>
                  </a:extLst>
                </p:cNvPr>
                <p:cNvGraphicFramePr>
                  <a:graphicFrameLocks/>
                </p:cNvGraphicFramePr>
                <p:nvPr/>
              </p:nvGraphicFramePr>
              <p:xfrm>
                <a:off x="2908" y="707"/>
                <a:ext cx="414" cy="261"/>
              </p:xfrm>
              <a:graphic>
                <a:graphicData uri="http://schemas.openxmlformats.org/presentationml/2006/ole">
                  <mc:AlternateContent xmlns:mc="http://schemas.openxmlformats.org/markup-compatibility/2006">
                    <mc:Choice xmlns:v="urn:schemas-microsoft-com:vml" Requires="v">
                      <p:oleObj r:id="rId26" imgW="258120" imgH="104400" progId="Equation.3">
                        <p:embed/>
                      </p:oleObj>
                    </mc:Choice>
                    <mc:Fallback>
                      <p:oleObj r:id="rId26" imgW="258120" imgH="104400" progId="Equation.3">
                        <p:embed/>
                        <p:pic>
                          <p:nvPicPr>
                            <p:cNvPr id="0" name="Object 56"/>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08" y="707"/>
                              <a:ext cx="41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2004" name="Rectangle 59">
                <a:extLst>
                  <a:ext uri="{FF2B5EF4-FFF2-40B4-BE49-F238E27FC236}">
                    <a16:creationId xmlns:a16="http://schemas.microsoft.com/office/drawing/2014/main" id="{FB8AAE71-ACB2-6E0D-0906-E86C5C578C7A}"/>
                  </a:ext>
                </a:extLst>
              </p:cNvPr>
              <p:cNvSpPr>
                <a:spLocks noChangeArrowheads="1"/>
              </p:cNvSpPr>
              <p:nvPr/>
            </p:nvSpPr>
            <p:spPr bwMode="auto">
              <a:xfrm>
                <a:off x="4694" y="709"/>
                <a:ext cx="635" cy="17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sp>
          <p:nvSpPr>
            <p:cNvPr id="41999" name="Text Box 61">
              <a:extLst>
                <a:ext uri="{FF2B5EF4-FFF2-40B4-BE49-F238E27FC236}">
                  <a16:creationId xmlns:a16="http://schemas.microsoft.com/office/drawing/2014/main" id="{441F464E-5991-38A0-0C57-97C2A0FA59BC}"/>
                </a:ext>
              </a:extLst>
            </p:cNvPr>
            <p:cNvSpPr txBox="1">
              <a:spLocks noChangeArrowheads="1"/>
            </p:cNvSpPr>
            <p:nvPr/>
          </p:nvSpPr>
          <p:spPr bwMode="auto">
            <a:xfrm>
              <a:off x="3742" y="2677"/>
              <a:ext cx="117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a:solidFill>
                    <a:srgbClr val="FF0066"/>
                  </a:solidFill>
                  <a:latin typeface="Times New Roman" panose="02020603050405020304" pitchFamily="18" charset="0"/>
                  <a:ea typeface="黑体" panose="02010609060101010101" pitchFamily="49" charset="-122"/>
                </a:rPr>
                <a:t>——</a:t>
              </a:r>
              <a:r>
                <a:rPr lang="en-US" altLang="zh-CN" sz="2000" b="1">
                  <a:solidFill>
                    <a:srgbClr val="FF0066"/>
                  </a:solidFill>
                  <a:latin typeface="黑体" panose="02010609060101010101" pitchFamily="49" charset="-122"/>
                  <a:ea typeface="黑体" panose="02010609060101010101" pitchFamily="49" charset="-122"/>
                </a:rPr>
                <a:t> </a:t>
              </a:r>
              <a:r>
                <a:rPr lang="zh-CN" altLang="en-US" sz="2000" b="1">
                  <a:solidFill>
                    <a:srgbClr val="FF0066"/>
                  </a:solidFill>
                  <a:latin typeface="楷体_GB2312" pitchFamily="49" charset="-122"/>
                  <a:ea typeface="楷体_GB2312" pitchFamily="49" charset="-122"/>
                </a:rPr>
                <a:t>合成波电 </a:t>
              </a:r>
            </a:p>
            <a:p>
              <a:pPr eaLnBrk="1" hangingPunct="1">
                <a:lnSpc>
                  <a:spcPct val="110000"/>
                </a:lnSpc>
              </a:pPr>
              <a:r>
                <a:rPr lang="zh-CN" altLang="en-US" sz="2000" b="1">
                  <a:solidFill>
                    <a:srgbClr val="FF0066"/>
                  </a:solidFill>
                  <a:latin typeface="楷体_GB2312" pitchFamily="49" charset="-122"/>
                  <a:ea typeface="楷体_GB2312" pitchFamily="49" charset="-122"/>
                </a:rPr>
                <a:t>     场振幅</a:t>
              </a:r>
            </a:p>
          </p:txBody>
        </p:sp>
        <p:sp>
          <p:nvSpPr>
            <p:cNvPr id="42000" name="Text Box 63">
              <a:extLst>
                <a:ext uri="{FF2B5EF4-FFF2-40B4-BE49-F238E27FC236}">
                  <a16:creationId xmlns:a16="http://schemas.microsoft.com/office/drawing/2014/main" id="{EC010B84-B785-9867-AAA4-3A1CF214EA74}"/>
                </a:ext>
              </a:extLst>
            </p:cNvPr>
            <p:cNvSpPr txBox="1">
              <a:spLocks noChangeArrowheads="1"/>
            </p:cNvSpPr>
            <p:nvPr/>
          </p:nvSpPr>
          <p:spPr bwMode="auto">
            <a:xfrm>
              <a:off x="3788" y="3448"/>
              <a:ext cx="117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a:solidFill>
                    <a:srgbClr val="6666FF"/>
                  </a:solidFill>
                  <a:latin typeface="Times New Roman" panose="02020603050405020304" pitchFamily="18" charset="0"/>
                  <a:ea typeface="黑体" panose="02010609060101010101" pitchFamily="49" charset="-122"/>
                </a:rPr>
                <a:t>——</a:t>
              </a:r>
              <a:r>
                <a:rPr lang="en-US" altLang="zh-CN" sz="2000" b="1">
                  <a:solidFill>
                    <a:srgbClr val="6666FF"/>
                  </a:solidFill>
                  <a:latin typeface="黑体" panose="02010609060101010101" pitchFamily="49" charset="-122"/>
                  <a:ea typeface="黑体" panose="02010609060101010101" pitchFamily="49" charset="-122"/>
                </a:rPr>
                <a:t> </a:t>
              </a:r>
              <a:r>
                <a:rPr lang="zh-CN" altLang="en-US" sz="2000" b="1">
                  <a:solidFill>
                    <a:srgbClr val="6666FF"/>
                  </a:solidFill>
                  <a:latin typeface="楷体_GB2312" pitchFamily="49" charset="-122"/>
                  <a:ea typeface="楷体_GB2312" pitchFamily="49" charset="-122"/>
                </a:rPr>
                <a:t>合成波电 </a:t>
              </a:r>
            </a:p>
            <a:p>
              <a:pPr eaLnBrk="1" hangingPunct="1">
                <a:lnSpc>
                  <a:spcPct val="110000"/>
                </a:lnSpc>
              </a:pPr>
              <a:r>
                <a:rPr lang="zh-CN" altLang="en-US" sz="2000" b="1">
                  <a:solidFill>
                    <a:srgbClr val="6666FF"/>
                  </a:solidFill>
                  <a:latin typeface="楷体_GB2312" pitchFamily="49" charset="-122"/>
                  <a:ea typeface="楷体_GB2312" pitchFamily="49" charset="-122"/>
                </a:rPr>
                <a:t>     场</a:t>
              </a:r>
            </a:p>
          </p:txBody>
        </p:sp>
        <p:sp>
          <p:nvSpPr>
            <p:cNvPr id="42001" name="Rectangle 64">
              <a:extLst>
                <a:ext uri="{FF2B5EF4-FFF2-40B4-BE49-F238E27FC236}">
                  <a16:creationId xmlns:a16="http://schemas.microsoft.com/office/drawing/2014/main" id="{E0DC0983-E359-7884-110C-F631002F5C3A}"/>
                </a:ext>
              </a:extLst>
            </p:cNvPr>
            <p:cNvSpPr>
              <a:spLocks noChangeArrowheads="1"/>
            </p:cNvSpPr>
            <p:nvPr/>
          </p:nvSpPr>
          <p:spPr bwMode="auto">
            <a:xfrm>
              <a:off x="4287" y="3131"/>
              <a:ext cx="136" cy="2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42002" name="Text Box 65">
              <a:extLst>
                <a:ext uri="{FF2B5EF4-FFF2-40B4-BE49-F238E27FC236}">
                  <a16:creationId xmlns:a16="http://schemas.microsoft.com/office/drawing/2014/main" id="{7ABEF02F-8AFD-CFF2-7686-EB320E246686}"/>
                </a:ext>
              </a:extLst>
            </p:cNvPr>
            <p:cNvSpPr txBox="1">
              <a:spLocks noChangeArrowheads="1"/>
            </p:cNvSpPr>
            <p:nvPr/>
          </p:nvSpPr>
          <p:spPr bwMode="auto">
            <a:xfrm>
              <a:off x="4150" y="3161"/>
              <a:ext cx="272" cy="3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i="1">
                  <a:latin typeface="Times New Roman" panose="02020603050405020304" pitchFamily="18" charset="0"/>
                  <a:ea typeface="黑体" panose="02010609060101010101" pitchFamily="49" charset="-122"/>
                </a:rPr>
                <a:t>z</a:t>
              </a:r>
              <a:endParaRPr lang="en-US" altLang="zh-CN" i="1">
                <a:latin typeface="Times New Roman" panose="02020603050405020304" pitchFamily="18" charset="0"/>
                <a:ea typeface="楷体_GB2312" pitchFamily="49" charset="-122"/>
              </a:endParaRPr>
            </a:p>
          </p:txBody>
        </p:sp>
      </p:grpSp>
      <p:graphicFrame>
        <p:nvGraphicFramePr>
          <p:cNvPr id="653381" name="Object 69">
            <a:extLst>
              <a:ext uri="{FF2B5EF4-FFF2-40B4-BE49-F238E27FC236}">
                <a16:creationId xmlns:a16="http://schemas.microsoft.com/office/drawing/2014/main" id="{21499DC2-95BE-0D5F-F3F9-CE6EA0695AF4}"/>
              </a:ext>
            </a:extLst>
          </p:cNvPr>
          <p:cNvGraphicFramePr>
            <a:graphicFrameLocks noChangeAspect="1"/>
          </p:cNvGraphicFramePr>
          <p:nvPr/>
        </p:nvGraphicFramePr>
        <p:xfrm>
          <a:off x="2944813" y="3276600"/>
          <a:ext cx="2647950" cy="584200"/>
        </p:xfrm>
        <a:graphic>
          <a:graphicData uri="http://schemas.openxmlformats.org/presentationml/2006/ole">
            <mc:AlternateContent xmlns:mc="http://schemas.openxmlformats.org/markup-compatibility/2006">
              <mc:Choice xmlns:v="urn:schemas-microsoft-com:vml" Requires="v">
                <p:oleObj r:id="rId28" imgW="1060200" imgH="170640" progId="Equation.DSMT4">
                  <p:embed/>
                </p:oleObj>
              </mc:Choice>
              <mc:Fallback>
                <p:oleObj r:id="rId28" imgW="1060200" imgH="170640" progId="Equation.DSMT4">
                  <p:embed/>
                  <p:pic>
                    <p:nvPicPr>
                      <p:cNvPr id="0" name="Object 6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944813" y="3276600"/>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3382" name="Text Box 70">
            <a:extLst>
              <a:ext uri="{FF2B5EF4-FFF2-40B4-BE49-F238E27FC236}">
                <a16:creationId xmlns:a16="http://schemas.microsoft.com/office/drawing/2014/main" id="{123A7402-5F2A-1396-E927-8CA254454D74}"/>
              </a:ext>
            </a:extLst>
          </p:cNvPr>
          <p:cNvSpPr txBox="1">
            <a:spLocks noChangeArrowheads="1"/>
          </p:cNvSpPr>
          <p:nvPr/>
        </p:nvSpPr>
        <p:spPr bwMode="auto">
          <a:xfrm>
            <a:off x="107950" y="333375"/>
            <a:ext cx="859948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0"/>
              </a:buBlip>
            </a:pPr>
            <a:r>
              <a:rPr lang="en-US" altLang="zh-CN" b="1">
                <a:solidFill>
                  <a:schemeClr val="bg1"/>
                </a:solidFill>
              </a:rPr>
              <a:t>   </a:t>
            </a:r>
            <a:r>
              <a:rPr lang="zh-CN" altLang="en-US" b="1">
                <a:solidFill>
                  <a:srgbClr val="FFFF57"/>
                </a:solidFill>
              </a:rPr>
              <a:t>合成波电场振幅</a:t>
            </a:r>
            <a:r>
              <a:rPr lang="zh-CN" altLang="en-US" b="1">
                <a:solidFill>
                  <a:srgbClr val="FF0000"/>
                </a:solidFill>
                <a:latin typeface="Times New Roman" panose="02020603050405020304" pitchFamily="18" charset="0"/>
                <a:ea typeface="楷体_GB2312" pitchFamily="49" charset="-122"/>
                <a:sym typeface="Symbol" panose="05050102010706020507" pitchFamily="18" charset="2"/>
              </a:rPr>
              <a:t>（</a:t>
            </a:r>
            <a:r>
              <a:rPr lang="zh-CN" altLang="en-US" b="1" i="1">
                <a:solidFill>
                  <a:srgbClr val="FF0000"/>
                </a:solidFill>
                <a:latin typeface="Times New Roman" panose="02020603050405020304" pitchFamily="18" charset="0"/>
                <a:sym typeface="Symbol" panose="05050102010706020507" pitchFamily="18" charset="2"/>
              </a:rPr>
              <a:t> </a:t>
            </a:r>
            <a:r>
              <a:rPr lang="en-US" altLang="zh-CN" b="1">
                <a:solidFill>
                  <a:srgbClr val="FF0000"/>
                </a:solidFill>
                <a:sym typeface="Symbol" panose="05050102010706020507" pitchFamily="18" charset="2"/>
              </a:rPr>
              <a:t>&gt;</a:t>
            </a:r>
            <a:r>
              <a:rPr lang="en-US" altLang="zh-CN" b="1">
                <a:solidFill>
                  <a:srgbClr val="FF0000"/>
                </a:solidFill>
                <a:latin typeface="Times New Roman" panose="02020603050405020304" pitchFamily="18" charset="0"/>
                <a:sym typeface="Symbol" panose="05050102010706020507" pitchFamily="18" charset="2"/>
              </a:rPr>
              <a:t> 0</a:t>
            </a:r>
            <a:r>
              <a:rPr lang="zh-CN" altLang="en-US" b="1">
                <a:solidFill>
                  <a:srgbClr val="FF0000"/>
                </a:solidFill>
                <a:latin typeface="Times New Roman" panose="02020603050405020304" pitchFamily="18" charset="0"/>
                <a:ea typeface="楷体_GB2312" pitchFamily="49" charset="-122"/>
                <a:sym typeface="Symbol" panose="05050102010706020507" pitchFamily="18" charset="2"/>
              </a:rPr>
              <a:t>）</a:t>
            </a:r>
            <a:r>
              <a:rPr lang="en-US" altLang="zh-CN" b="1">
                <a:solidFill>
                  <a:srgbClr val="FFFF57"/>
                </a:solidFill>
                <a:latin typeface="Times New Roman" panose="02020603050405020304" pitchFamily="18" charset="0"/>
                <a:ea typeface="楷体_GB2312" pitchFamily="49" charset="-122"/>
                <a:sym typeface="Symbol" panose="05050102010706020507" pitchFamily="18" charset="2"/>
              </a:rPr>
              <a:t>:  </a:t>
            </a:r>
            <a:r>
              <a:rPr lang="zh-CN" altLang="en-US" b="1" u="sng">
                <a:solidFill>
                  <a:schemeClr val="bg1"/>
                </a:solidFill>
                <a:latin typeface="Times New Roman" panose="02020603050405020304" pitchFamily="18" charset="0"/>
                <a:ea typeface="楷体_GB2312" pitchFamily="49" charset="-122"/>
                <a:sym typeface="Symbol" panose="05050102010706020507" pitchFamily="18" charset="2"/>
              </a:rPr>
              <a:t>分界面</a:t>
            </a:r>
            <a:r>
              <a:rPr lang="en-US" altLang="zh-CN" b="1" u="sng">
                <a:solidFill>
                  <a:srgbClr val="FF0000"/>
                </a:solidFill>
                <a:latin typeface="Times New Roman" panose="02020603050405020304" pitchFamily="18" charset="0"/>
                <a:ea typeface="楷体_GB2312" pitchFamily="49" charset="-122"/>
                <a:sym typeface="Symbol" panose="05050102010706020507" pitchFamily="18" charset="2"/>
              </a:rPr>
              <a:t>z=0</a:t>
            </a:r>
            <a:r>
              <a:rPr lang="zh-CN" altLang="en-US" b="1" u="sng">
                <a:solidFill>
                  <a:srgbClr val="FF0000"/>
                </a:solidFill>
                <a:latin typeface="Times New Roman" panose="02020603050405020304" pitchFamily="18" charset="0"/>
                <a:ea typeface="楷体_GB2312" pitchFamily="49" charset="-122"/>
                <a:sym typeface="Symbol" panose="05050102010706020507" pitchFamily="18" charset="2"/>
              </a:rPr>
              <a:t>处</a:t>
            </a:r>
            <a:r>
              <a:rPr lang="zh-CN" altLang="en-US" b="1" u="sng">
                <a:solidFill>
                  <a:schemeClr val="bg1"/>
                </a:solidFill>
                <a:latin typeface="Times New Roman" panose="02020603050405020304" pitchFamily="18" charset="0"/>
                <a:ea typeface="楷体_GB2312" pitchFamily="49" charset="-122"/>
                <a:sym typeface="Symbol" panose="05050102010706020507" pitchFamily="18" charset="2"/>
              </a:rPr>
              <a:t>为电场</a:t>
            </a:r>
            <a:r>
              <a:rPr lang="zh-CN" altLang="en-US" b="1" u="sng">
                <a:solidFill>
                  <a:srgbClr val="FF0000"/>
                </a:solidFill>
                <a:latin typeface="Times New Roman" panose="02020603050405020304" pitchFamily="18" charset="0"/>
                <a:ea typeface="楷体_GB2312" pitchFamily="49" charset="-122"/>
                <a:sym typeface="Symbol" panose="05050102010706020507" pitchFamily="18" charset="2"/>
              </a:rPr>
              <a:t>波腹</a:t>
            </a:r>
            <a:r>
              <a:rPr lang="zh-CN" altLang="en-US" b="1" u="sng">
                <a:solidFill>
                  <a:schemeClr val="bg1"/>
                </a:solidFill>
                <a:latin typeface="Times New Roman" panose="02020603050405020304" pitchFamily="18" charset="0"/>
                <a:ea typeface="楷体_GB2312" pitchFamily="49" charset="-122"/>
                <a:sym typeface="Symbol" panose="05050102010706020507" pitchFamily="18" charset="2"/>
              </a:rPr>
              <a:t>点</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endParaRPr lang="en-US" altLang="zh-CN" b="1">
              <a:solidFill>
                <a:schemeClr val="bg1"/>
              </a:solidFill>
              <a:latin typeface="Times New Roman" panose="02020603050405020304" pitchFamily="18" charset="0"/>
              <a:ea typeface="楷体_GB2312" pitchFamily="49" charset="-122"/>
              <a:sym typeface="Symbol" panose="05050102010706020507" pitchFamily="18" charset="2"/>
            </a:endParaRPr>
          </a:p>
        </p:txBody>
      </p:sp>
      <p:grpSp>
        <p:nvGrpSpPr>
          <p:cNvPr id="653388" name="Group 76">
            <a:extLst>
              <a:ext uri="{FF2B5EF4-FFF2-40B4-BE49-F238E27FC236}">
                <a16:creationId xmlns:a16="http://schemas.microsoft.com/office/drawing/2014/main" id="{904573C6-B799-2CDF-6D26-AECD56EEFCE3}"/>
              </a:ext>
            </a:extLst>
          </p:cNvPr>
          <p:cNvGrpSpPr>
            <a:grpSpLocks/>
          </p:cNvGrpSpPr>
          <p:nvPr/>
        </p:nvGrpSpPr>
        <p:grpSpPr bwMode="auto">
          <a:xfrm>
            <a:off x="250825" y="1557338"/>
            <a:ext cx="8599488" cy="566737"/>
            <a:chOff x="158" y="987"/>
            <a:chExt cx="5417" cy="357"/>
          </a:xfrm>
        </p:grpSpPr>
        <p:sp>
          <p:nvSpPr>
            <p:cNvPr id="41996" name="Text Box 67">
              <a:extLst>
                <a:ext uri="{FF2B5EF4-FFF2-40B4-BE49-F238E27FC236}">
                  <a16:creationId xmlns:a16="http://schemas.microsoft.com/office/drawing/2014/main" id="{56D680E6-083A-3908-E830-267E3A5AFA25}"/>
                </a:ext>
              </a:extLst>
            </p:cNvPr>
            <p:cNvSpPr txBox="1">
              <a:spLocks noChangeArrowheads="1"/>
            </p:cNvSpPr>
            <p:nvPr/>
          </p:nvSpPr>
          <p:spPr bwMode="auto">
            <a:xfrm>
              <a:off x="158" y="987"/>
              <a:ext cx="5417"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当</a:t>
              </a:r>
              <a:r>
                <a:rPr lang="el-GR" altLang="zh-CN" b="1" i="1">
                  <a:solidFill>
                    <a:schemeClr val="bg1"/>
                  </a:solidFill>
                  <a:latin typeface="Times New Roman" panose="02020603050405020304" pitchFamily="18" charset="0"/>
                  <a:ea typeface="楷体_GB2312" pitchFamily="49" charset="-122"/>
                  <a:sym typeface="Symbol" panose="05050102010706020507" pitchFamily="18" charset="2"/>
                </a:rPr>
                <a:t>β</a:t>
              </a:r>
              <a:r>
                <a:rPr lang="en-US" altLang="zh-CN" b="1" baseline="-25000">
                  <a:solidFill>
                    <a:schemeClr val="bg1"/>
                  </a:solidFill>
                  <a:ea typeface="楷体_GB2312" pitchFamily="49" charset="-122"/>
                  <a:sym typeface="Symbol" panose="05050102010706020507" pitchFamily="18" charset="2"/>
                </a:rPr>
                <a:t>1</a:t>
              </a:r>
              <a:r>
                <a:rPr lang="en-US" altLang="zh-CN" i="1">
                  <a:solidFill>
                    <a:schemeClr val="bg1"/>
                  </a:solidFill>
                  <a:ea typeface="楷体_GB2312" pitchFamily="49" charset="-122"/>
                  <a:sym typeface="Symbol" panose="05050102010706020507" pitchFamily="18" charset="2"/>
                </a:rPr>
                <a:t>z</a:t>
              </a:r>
              <a:r>
                <a:rPr lang="en-US" altLang="zh-CN">
                  <a:solidFill>
                    <a:schemeClr val="bg1"/>
                  </a:solidFill>
                  <a:ea typeface="楷体_GB2312" pitchFamily="49" charset="-122"/>
                  <a:sym typeface="Symbol" panose="05050102010706020507" pitchFamily="18" charset="2"/>
                </a:rPr>
                <a:t> =</a:t>
              </a:r>
              <a:r>
                <a:rPr lang="zh-CN" altLang="en-US" b="1">
                  <a:solidFill>
                    <a:schemeClr val="bg1"/>
                  </a:solidFill>
                  <a:ea typeface="楷体_GB2312" pitchFamily="49" charset="-122"/>
                  <a:sym typeface="Symbol" panose="05050102010706020507" pitchFamily="18" charset="2"/>
                </a:rPr>
                <a:t>－</a:t>
              </a:r>
              <a:r>
                <a:rPr lang="en-US" altLang="zh-CN" i="1">
                  <a:solidFill>
                    <a:schemeClr val="bg1"/>
                  </a:solidFill>
                  <a:latin typeface="Times New Roman" panose="02020603050405020304" pitchFamily="18" charset="0"/>
                  <a:ea typeface="楷体_GB2312" pitchFamily="49" charset="-122"/>
                  <a:sym typeface="Symbol" panose="05050102010706020507" pitchFamily="18" charset="2"/>
                </a:rPr>
                <a:t>n</a:t>
              </a:r>
              <a:r>
                <a:rPr lang="el-GR" altLang="zh-CN" b="1">
                  <a:solidFill>
                    <a:schemeClr val="bg1"/>
                  </a:solidFill>
                  <a:latin typeface="Times New Roman" panose="02020603050405020304" pitchFamily="18" charset="0"/>
                  <a:ea typeface="楷体_GB2312" pitchFamily="49" charset="-122"/>
                  <a:sym typeface="Symbol" panose="05050102010706020507" pitchFamily="18" charset="2"/>
                </a:rPr>
                <a:t>π</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，即 </a:t>
              </a:r>
              <a:r>
                <a:rPr lang="en-US" altLang="zh-CN" i="1">
                  <a:solidFill>
                    <a:schemeClr val="bg1"/>
                  </a:solidFill>
                  <a:ea typeface="楷体_GB2312" pitchFamily="49" charset="-122"/>
                  <a:sym typeface="Symbol" panose="05050102010706020507" pitchFamily="18" charset="2"/>
                </a:rPr>
                <a:t>z </a:t>
              </a:r>
              <a:r>
                <a:rPr lang="en-US" altLang="zh-CN">
                  <a:solidFill>
                    <a:schemeClr val="bg1"/>
                  </a:solidFill>
                  <a:ea typeface="楷体_GB2312" pitchFamily="49" charset="-122"/>
                  <a:sym typeface="Symbol" panose="05050102010706020507" pitchFamily="18" charset="2"/>
                </a:rPr>
                <a:t>=</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i="1">
                  <a:solidFill>
                    <a:schemeClr val="bg1"/>
                  </a:solidFill>
                  <a:latin typeface="Times New Roman" panose="02020603050405020304" pitchFamily="18" charset="0"/>
                  <a:ea typeface="楷体_GB2312" pitchFamily="49" charset="-122"/>
                  <a:sym typeface="Symbol" panose="05050102010706020507" pitchFamily="18" charset="2"/>
                </a:rPr>
                <a:t>n</a:t>
              </a:r>
              <a:r>
                <a:rPr lang="el-GR" altLang="zh-CN" b="1" i="1">
                  <a:solidFill>
                    <a:schemeClr val="bg1"/>
                  </a:solidFill>
                  <a:latin typeface="Times New Roman" panose="02020603050405020304" pitchFamily="18" charset="0"/>
                  <a:ea typeface="楷体_GB2312" pitchFamily="49" charset="-122"/>
                  <a:sym typeface="Symbol" panose="05050102010706020507" pitchFamily="18" charset="2"/>
                </a:rPr>
                <a:t>λ</a:t>
              </a:r>
              <a:r>
                <a:rPr lang="en-US" altLang="zh-CN" b="1" baseline="-25000">
                  <a:solidFill>
                    <a:schemeClr val="bg1"/>
                  </a:solidFill>
                  <a:latin typeface="Times New Roman" panose="02020603050405020304" pitchFamily="18" charset="0"/>
                  <a:ea typeface="楷体_GB2312" pitchFamily="49" charset="-122"/>
                  <a:sym typeface="Symbol" panose="05050102010706020507" pitchFamily="18" charset="2"/>
                </a:rPr>
                <a:t>1</a:t>
              </a:r>
              <a:r>
                <a:rPr lang="en-US" altLang="zh-CN" b="1">
                  <a:solidFill>
                    <a:schemeClr val="bg1"/>
                  </a:solidFill>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 2                        </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时，有</a:t>
              </a:r>
              <a:endParaRPr lang="zh-CN" altLang="el-GR" b="1">
                <a:solidFill>
                  <a:schemeClr val="bg1"/>
                </a:solidFill>
                <a:latin typeface="Times New Roman" panose="02020603050405020304" pitchFamily="18" charset="0"/>
                <a:ea typeface="楷体_GB2312" pitchFamily="49" charset="-122"/>
                <a:sym typeface="Symbol" panose="05050102010706020507" pitchFamily="18" charset="2"/>
              </a:endParaRPr>
            </a:p>
          </p:txBody>
        </p:sp>
        <p:graphicFrame>
          <p:nvGraphicFramePr>
            <p:cNvPr id="41997" name="Object 74">
              <a:extLst>
                <a:ext uri="{FF2B5EF4-FFF2-40B4-BE49-F238E27FC236}">
                  <a16:creationId xmlns:a16="http://schemas.microsoft.com/office/drawing/2014/main" id="{6C7E8A1B-E340-B337-7169-8F3BF4DDD10D}"/>
                </a:ext>
              </a:extLst>
            </p:cNvPr>
            <p:cNvGraphicFramePr>
              <a:graphicFrameLocks noChangeAspect="1"/>
            </p:cNvGraphicFramePr>
            <p:nvPr/>
          </p:nvGraphicFramePr>
          <p:xfrm>
            <a:off x="2835" y="1071"/>
            <a:ext cx="1101" cy="255"/>
          </p:xfrm>
          <a:graphic>
            <a:graphicData uri="http://schemas.openxmlformats.org/presentationml/2006/ole">
              <mc:AlternateContent xmlns:mc="http://schemas.openxmlformats.org/markup-compatibility/2006">
                <mc:Choice xmlns:v="urn:schemas-microsoft-com:vml" Requires="v">
                  <p:oleObj r:id="rId31" imgW="675720" imgH="93600" progId="Equation.DSMT4">
                    <p:embed/>
                  </p:oleObj>
                </mc:Choice>
                <mc:Fallback>
                  <p:oleObj r:id="rId31" imgW="675720" imgH="93600" progId="Equation.DSMT4">
                    <p:embed/>
                    <p:pic>
                      <p:nvPicPr>
                        <p:cNvPr id="0" name="Object 7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35" y="1071"/>
                          <a:ext cx="110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653389" name="Group 77">
            <a:extLst>
              <a:ext uri="{FF2B5EF4-FFF2-40B4-BE49-F238E27FC236}">
                <a16:creationId xmlns:a16="http://schemas.microsoft.com/office/drawing/2014/main" id="{17564A1F-351D-978A-4ACC-B063D7A291CB}"/>
              </a:ext>
            </a:extLst>
          </p:cNvPr>
          <p:cNvGrpSpPr>
            <a:grpSpLocks/>
          </p:cNvGrpSpPr>
          <p:nvPr/>
        </p:nvGrpSpPr>
        <p:grpSpPr bwMode="auto">
          <a:xfrm>
            <a:off x="250825" y="2717800"/>
            <a:ext cx="8893175" cy="566738"/>
            <a:chOff x="158" y="1712"/>
            <a:chExt cx="5602" cy="357"/>
          </a:xfrm>
        </p:grpSpPr>
        <p:sp>
          <p:nvSpPr>
            <p:cNvPr id="41994" name="Text Box 72">
              <a:extLst>
                <a:ext uri="{FF2B5EF4-FFF2-40B4-BE49-F238E27FC236}">
                  <a16:creationId xmlns:a16="http://schemas.microsoft.com/office/drawing/2014/main" id="{D340AF7D-3925-B1CB-665F-144857CB22D9}"/>
                </a:ext>
              </a:extLst>
            </p:cNvPr>
            <p:cNvSpPr txBox="1">
              <a:spLocks noChangeArrowheads="1"/>
            </p:cNvSpPr>
            <p:nvPr/>
          </p:nvSpPr>
          <p:spPr bwMode="auto">
            <a:xfrm>
              <a:off x="158" y="1712"/>
              <a:ext cx="560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当</a:t>
              </a:r>
              <a:r>
                <a:rPr lang="el-GR" altLang="zh-CN" b="1" i="1">
                  <a:solidFill>
                    <a:schemeClr val="bg1"/>
                  </a:solidFill>
                  <a:latin typeface="Times New Roman" panose="02020603050405020304" pitchFamily="18" charset="0"/>
                  <a:ea typeface="楷体_GB2312" pitchFamily="49" charset="-122"/>
                  <a:sym typeface="Symbol" panose="05050102010706020507" pitchFamily="18" charset="2"/>
                </a:rPr>
                <a:t>β</a:t>
              </a:r>
              <a:r>
                <a:rPr lang="en-US" altLang="zh-CN" b="1" baseline="-25000">
                  <a:solidFill>
                    <a:schemeClr val="bg1"/>
                  </a:solidFill>
                  <a:latin typeface="Times New Roman" panose="02020603050405020304" pitchFamily="18" charset="0"/>
                  <a:ea typeface="楷体_GB2312" pitchFamily="49" charset="-122"/>
                  <a:sym typeface="Symbol" panose="05050102010706020507" pitchFamily="18" charset="2"/>
                </a:rPr>
                <a:t>1</a:t>
              </a:r>
              <a:r>
                <a:rPr lang="en-US" altLang="zh-CN" i="1">
                  <a:solidFill>
                    <a:schemeClr val="bg1"/>
                  </a:solidFill>
                  <a:ea typeface="楷体_GB2312" pitchFamily="49" charset="-122"/>
                  <a:sym typeface="Symbol" panose="05050102010706020507" pitchFamily="18" charset="2"/>
                </a:rPr>
                <a:t>z </a:t>
              </a:r>
              <a:r>
                <a:rPr lang="en-US" altLang="zh-CN">
                  <a:solidFill>
                    <a:schemeClr val="bg1"/>
                  </a:solidFill>
                  <a:ea typeface="楷体_GB2312" pitchFamily="49" charset="-122"/>
                  <a:sym typeface="Symbol" panose="05050102010706020507" pitchFamily="18" charset="2"/>
                </a:rPr>
                <a:t>=</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(2</a:t>
              </a:r>
              <a:r>
                <a:rPr lang="en-US" altLang="zh-CN" i="1">
                  <a:solidFill>
                    <a:schemeClr val="bg1"/>
                  </a:solidFill>
                  <a:latin typeface="Times New Roman" panose="02020603050405020304" pitchFamily="18" charset="0"/>
                  <a:ea typeface="楷体_GB2312" pitchFamily="49" charset="-122"/>
                  <a:sym typeface="Symbol" panose="05050102010706020507" pitchFamily="18" charset="2"/>
                </a:rPr>
                <a:t>n</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1)</a:t>
              </a:r>
              <a:r>
                <a:rPr lang="el-GR" altLang="zh-CN" b="1">
                  <a:solidFill>
                    <a:schemeClr val="bg1"/>
                  </a:solidFill>
                  <a:latin typeface="Times New Roman" panose="02020603050405020304" pitchFamily="18" charset="0"/>
                  <a:ea typeface="楷体_GB2312" pitchFamily="49" charset="-122"/>
                  <a:sym typeface="Symbol" panose="05050102010706020507" pitchFamily="18" charset="2"/>
                </a:rPr>
                <a:t>π</a:t>
              </a:r>
              <a:r>
                <a:rPr lang="en-US" altLang="zh-CN" b="1">
                  <a:solidFill>
                    <a:schemeClr val="bg1"/>
                  </a:solidFill>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2</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，即</a:t>
              </a:r>
              <a:r>
                <a:rPr lang="en-US" altLang="zh-CN" i="1">
                  <a:solidFill>
                    <a:schemeClr val="bg1"/>
                  </a:solidFill>
                  <a:ea typeface="楷体_GB2312" pitchFamily="49" charset="-122"/>
                  <a:sym typeface="Symbol" panose="05050102010706020507" pitchFamily="18" charset="2"/>
                </a:rPr>
                <a:t>z</a:t>
              </a:r>
              <a:r>
                <a:rPr lang="en-US" altLang="zh-CN">
                  <a:solidFill>
                    <a:schemeClr val="bg1"/>
                  </a:solidFill>
                  <a:ea typeface="楷体_GB2312" pitchFamily="49" charset="-122"/>
                  <a:sym typeface="Symbol" panose="05050102010706020507" pitchFamily="18" charset="2"/>
                </a:rPr>
                <a:t>=</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i="1">
                  <a:solidFill>
                    <a:schemeClr val="bg1"/>
                  </a:solidFill>
                  <a:latin typeface="Times New Roman" panose="02020603050405020304" pitchFamily="18" charset="0"/>
                  <a:ea typeface="楷体_GB2312" pitchFamily="49" charset="-122"/>
                  <a:sym typeface="Symbol" panose="05050102010706020507" pitchFamily="18" charset="2"/>
                </a:rPr>
                <a:t>n</a:t>
              </a:r>
              <a:r>
                <a:rPr lang="en-US" altLang="zh-CN" b="1">
                  <a:solidFill>
                    <a:schemeClr val="bg1"/>
                  </a:solidFill>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2+1</a:t>
              </a:r>
              <a:r>
                <a:rPr lang="en-US" altLang="zh-CN" b="1">
                  <a:solidFill>
                    <a:schemeClr val="bg1"/>
                  </a:solidFill>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4)</a:t>
              </a:r>
              <a:r>
                <a:rPr lang="el-GR" altLang="zh-CN" b="1" i="1">
                  <a:solidFill>
                    <a:schemeClr val="bg1"/>
                  </a:solidFill>
                  <a:latin typeface="Times New Roman" panose="02020603050405020304" pitchFamily="18" charset="0"/>
                  <a:ea typeface="楷体_GB2312" pitchFamily="49" charset="-122"/>
                  <a:sym typeface="Symbol" panose="05050102010706020507" pitchFamily="18" charset="2"/>
                </a:rPr>
                <a:t>λ</a:t>
              </a:r>
              <a:r>
                <a:rPr lang="en-US" altLang="zh-CN" b="1" baseline="-25000">
                  <a:solidFill>
                    <a:schemeClr val="bg1"/>
                  </a:solidFill>
                  <a:latin typeface="Times New Roman" panose="02020603050405020304" pitchFamily="18" charset="0"/>
                  <a:ea typeface="楷体_GB2312" pitchFamily="49" charset="-122"/>
                  <a:sym typeface="Symbol" panose="05050102010706020507" pitchFamily="18" charset="2"/>
                </a:rPr>
                <a:t>1 </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                      </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时，有</a:t>
              </a:r>
              <a:endParaRPr lang="zh-CN" altLang="el-GR" b="1">
                <a:solidFill>
                  <a:schemeClr val="bg1"/>
                </a:solidFill>
                <a:latin typeface="Times New Roman" panose="02020603050405020304" pitchFamily="18" charset="0"/>
                <a:ea typeface="楷体_GB2312" pitchFamily="49" charset="-122"/>
                <a:sym typeface="Symbol" panose="05050102010706020507" pitchFamily="18" charset="2"/>
              </a:endParaRPr>
            </a:p>
          </p:txBody>
        </p:sp>
        <p:graphicFrame>
          <p:nvGraphicFramePr>
            <p:cNvPr id="41995" name="Object 75">
              <a:extLst>
                <a:ext uri="{FF2B5EF4-FFF2-40B4-BE49-F238E27FC236}">
                  <a16:creationId xmlns:a16="http://schemas.microsoft.com/office/drawing/2014/main" id="{C97D078F-4C91-005F-CA7D-D63013D512C7}"/>
                </a:ext>
              </a:extLst>
            </p:cNvPr>
            <p:cNvGraphicFramePr>
              <a:graphicFrameLocks noChangeAspect="1"/>
            </p:cNvGraphicFramePr>
            <p:nvPr/>
          </p:nvGraphicFramePr>
          <p:xfrm>
            <a:off x="3833" y="1797"/>
            <a:ext cx="1101" cy="255"/>
          </p:xfrm>
          <a:graphic>
            <a:graphicData uri="http://schemas.openxmlformats.org/presentationml/2006/ole">
              <mc:AlternateContent xmlns:mc="http://schemas.openxmlformats.org/markup-compatibility/2006">
                <mc:Choice xmlns:v="urn:schemas-microsoft-com:vml" Requires="v">
                  <p:oleObj r:id="rId33" imgW="675720" imgH="93600" progId="Equation.DSMT4">
                    <p:embed/>
                  </p:oleObj>
                </mc:Choice>
                <mc:Fallback>
                  <p:oleObj r:id="rId33" imgW="675720" imgH="93600" progId="Equation.DSMT4">
                    <p:embed/>
                    <p:pic>
                      <p:nvPicPr>
                        <p:cNvPr id="0" name="Object 7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33" y="1797"/>
                          <a:ext cx="110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53382"/>
                                        </p:tgtEl>
                                        <p:attrNameLst>
                                          <p:attrName>style.visibility</p:attrName>
                                        </p:attrNameLst>
                                      </p:cBhvr>
                                      <p:to>
                                        <p:strVal val="visible"/>
                                      </p:to>
                                    </p:set>
                                    <p:animEffect transition="in" filter="wipe(up)">
                                      <p:cBhvr>
                                        <p:cTn id="7" dur="2000"/>
                                        <p:tgtEl>
                                          <p:spTgt spid="6533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53316"/>
                                        </p:tgtEl>
                                        <p:attrNameLst>
                                          <p:attrName>style.visibility</p:attrName>
                                        </p:attrNameLst>
                                      </p:cBhvr>
                                      <p:to>
                                        <p:strVal val="visible"/>
                                      </p:to>
                                    </p:set>
                                    <p:animEffect transition="in" filter="wipe(up)">
                                      <p:cBhvr>
                                        <p:cTn id="12" dur="2000"/>
                                        <p:tgtEl>
                                          <p:spTgt spid="6533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53388"/>
                                        </p:tgtEl>
                                        <p:attrNameLst>
                                          <p:attrName>style.visibility</p:attrName>
                                        </p:attrNameLst>
                                      </p:cBhvr>
                                      <p:to>
                                        <p:strVal val="visible"/>
                                      </p:to>
                                    </p:set>
                                    <p:animEffect transition="in" filter="wipe(up)">
                                      <p:cBhvr>
                                        <p:cTn id="17" dur="2000"/>
                                        <p:tgtEl>
                                          <p:spTgt spid="653388"/>
                                        </p:tgtEl>
                                      </p:cBhvr>
                                    </p:animEffect>
                                  </p:childTnLst>
                                </p:cTn>
                              </p:par>
                            </p:childTnLst>
                          </p:cTn>
                        </p:par>
                        <p:par>
                          <p:cTn id="18" fill="hold" nodeType="afterGroup">
                            <p:stCondLst>
                              <p:cond delay="2000"/>
                            </p:stCondLst>
                            <p:childTnLst>
                              <p:par>
                                <p:cTn id="19" presetID="22" presetClass="entr" presetSubtype="1" fill="hold" nodeType="afterEffect">
                                  <p:stCondLst>
                                    <p:cond delay="0"/>
                                  </p:stCondLst>
                                  <p:childTnLst>
                                    <p:set>
                                      <p:cBhvr>
                                        <p:cTn id="20" dur="1" fill="hold">
                                          <p:stCondLst>
                                            <p:cond delay="0"/>
                                          </p:stCondLst>
                                        </p:cTn>
                                        <p:tgtEl>
                                          <p:spTgt spid="653317"/>
                                        </p:tgtEl>
                                        <p:attrNameLst>
                                          <p:attrName>style.visibility</p:attrName>
                                        </p:attrNameLst>
                                      </p:cBhvr>
                                      <p:to>
                                        <p:strVal val="visible"/>
                                      </p:to>
                                    </p:set>
                                    <p:animEffect transition="in" filter="wipe(up)">
                                      <p:cBhvr>
                                        <p:cTn id="21" dur="2000"/>
                                        <p:tgtEl>
                                          <p:spTgt spid="65331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653389"/>
                                        </p:tgtEl>
                                        <p:attrNameLst>
                                          <p:attrName>style.visibility</p:attrName>
                                        </p:attrNameLst>
                                      </p:cBhvr>
                                      <p:to>
                                        <p:strVal val="visible"/>
                                      </p:to>
                                    </p:set>
                                    <p:animEffect transition="in" filter="wipe(up)">
                                      <p:cBhvr>
                                        <p:cTn id="26" dur="2000"/>
                                        <p:tgtEl>
                                          <p:spTgt spid="653389"/>
                                        </p:tgtEl>
                                      </p:cBhvr>
                                    </p:animEffect>
                                  </p:childTnLst>
                                </p:cTn>
                              </p:par>
                            </p:childTnLst>
                          </p:cTn>
                        </p:par>
                        <p:par>
                          <p:cTn id="27" fill="hold" nodeType="afterGroup">
                            <p:stCondLst>
                              <p:cond delay="2000"/>
                            </p:stCondLst>
                            <p:childTnLst>
                              <p:par>
                                <p:cTn id="28" presetID="22" presetClass="entr" presetSubtype="1" fill="hold" nodeType="afterEffect">
                                  <p:stCondLst>
                                    <p:cond delay="0"/>
                                  </p:stCondLst>
                                  <p:childTnLst>
                                    <p:set>
                                      <p:cBhvr>
                                        <p:cTn id="29" dur="1" fill="hold">
                                          <p:stCondLst>
                                            <p:cond delay="0"/>
                                          </p:stCondLst>
                                        </p:cTn>
                                        <p:tgtEl>
                                          <p:spTgt spid="653381"/>
                                        </p:tgtEl>
                                        <p:attrNameLst>
                                          <p:attrName>style.visibility</p:attrName>
                                        </p:attrNameLst>
                                      </p:cBhvr>
                                      <p:to>
                                        <p:strVal val="visible"/>
                                      </p:to>
                                    </p:set>
                                    <p:animEffect transition="in" filter="wipe(up)">
                                      <p:cBhvr>
                                        <p:cTn id="30" dur="2000"/>
                                        <p:tgtEl>
                                          <p:spTgt spid="65338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653385"/>
                                        </p:tgtEl>
                                        <p:attrNameLst>
                                          <p:attrName>style.visibility</p:attrName>
                                        </p:attrNameLst>
                                      </p:cBhvr>
                                      <p:to>
                                        <p:strVal val="visible"/>
                                      </p:to>
                                    </p:set>
                                    <p:animEffect transition="in" filter="fade">
                                      <p:cBhvr>
                                        <p:cTn id="35" dur="2000"/>
                                        <p:tgtEl>
                                          <p:spTgt spid="653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8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2">
            <a:extLst>
              <a:ext uri="{FF2B5EF4-FFF2-40B4-BE49-F238E27FC236}">
                <a16:creationId xmlns:a16="http://schemas.microsoft.com/office/drawing/2014/main" id="{127382EF-CD2B-A733-0026-DCC743ACC13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991923F1-D479-4B45-929A-34AD69278709}" type="slidenum">
              <a:rPr lang="en-US" altLang="zh-CN" sz="1400" smtClean="0">
                <a:ea typeface="楷体_GB2312" pitchFamily="49" charset="-122"/>
              </a:rPr>
              <a:pPr/>
              <a:t>24</a:t>
            </a:fld>
            <a:endParaRPr lang="en-US" altLang="zh-CN" sz="1400">
              <a:ea typeface="楷体_GB2312" pitchFamily="49" charset="-122"/>
            </a:endParaRPr>
          </a:p>
        </p:txBody>
      </p:sp>
      <p:graphicFrame>
        <p:nvGraphicFramePr>
          <p:cNvPr id="778242" name="Object 2">
            <a:extLst>
              <a:ext uri="{FF2B5EF4-FFF2-40B4-BE49-F238E27FC236}">
                <a16:creationId xmlns:a16="http://schemas.microsoft.com/office/drawing/2014/main" id="{8E81C347-5B2A-5DCC-1314-C0859D3F72DE}"/>
              </a:ext>
            </a:extLst>
          </p:cNvPr>
          <p:cNvGraphicFramePr>
            <a:graphicFrameLocks noChangeAspect="1"/>
          </p:cNvGraphicFramePr>
          <p:nvPr/>
        </p:nvGraphicFramePr>
        <p:xfrm>
          <a:off x="1187450" y="908050"/>
          <a:ext cx="6283325" cy="608013"/>
        </p:xfrm>
        <a:graphic>
          <a:graphicData uri="http://schemas.openxmlformats.org/presentationml/2006/ole">
            <mc:AlternateContent xmlns:mc="http://schemas.openxmlformats.org/markup-compatibility/2006">
              <mc:Choice xmlns:v="urn:schemas-microsoft-com:vml" Requires="v">
                <p:oleObj r:id="rId3" imgW="2730240" imgH="181440" progId="Equation.DSMT4">
                  <p:embed/>
                </p:oleObj>
              </mc:Choice>
              <mc:Fallback>
                <p:oleObj r:id="rId3" imgW="2730240" imgH="1814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908050"/>
                        <a:ext cx="628332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243" name="Object 3">
            <a:extLst>
              <a:ext uri="{FF2B5EF4-FFF2-40B4-BE49-F238E27FC236}">
                <a16:creationId xmlns:a16="http://schemas.microsoft.com/office/drawing/2014/main" id="{D75CE06B-B627-6C2E-E6DA-3BA68006A86F}"/>
              </a:ext>
            </a:extLst>
          </p:cNvPr>
          <p:cNvGraphicFramePr>
            <a:graphicFrameLocks noChangeAspect="1"/>
          </p:cNvGraphicFramePr>
          <p:nvPr/>
        </p:nvGraphicFramePr>
        <p:xfrm>
          <a:off x="2916238" y="2198688"/>
          <a:ext cx="2636837" cy="582612"/>
        </p:xfrm>
        <a:graphic>
          <a:graphicData uri="http://schemas.openxmlformats.org/presentationml/2006/ole">
            <mc:AlternateContent xmlns:mc="http://schemas.openxmlformats.org/markup-compatibility/2006">
              <mc:Choice xmlns:v="urn:schemas-microsoft-com:vml" Requires="v">
                <p:oleObj r:id="rId5" imgW="1060200" imgH="170640" progId="Equation.DSMT4">
                  <p:embed/>
                </p:oleObj>
              </mc:Choice>
              <mc:Fallback>
                <p:oleObj r:id="rId5" imgW="1060200" imgH="170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2198688"/>
                        <a:ext cx="2636837"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275" name="Object 35">
            <a:extLst>
              <a:ext uri="{FF2B5EF4-FFF2-40B4-BE49-F238E27FC236}">
                <a16:creationId xmlns:a16="http://schemas.microsoft.com/office/drawing/2014/main" id="{33B9ADFE-4FB1-6CCA-36C1-7AA2016A7FCF}"/>
              </a:ext>
            </a:extLst>
          </p:cNvPr>
          <p:cNvGraphicFramePr>
            <a:graphicFrameLocks noChangeAspect="1"/>
          </p:cNvGraphicFramePr>
          <p:nvPr/>
        </p:nvGraphicFramePr>
        <p:xfrm>
          <a:off x="2932113" y="3349625"/>
          <a:ext cx="2673350" cy="584200"/>
        </p:xfrm>
        <a:graphic>
          <a:graphicData uri="http://schemas.openxmlformats.org/presentationml/2006/ole">
            <mc:AlternateContent xmlns:mc="http://schemas.openxmlformats.org/markup-compatibility/2006">
              <mc:Choice xmlns:v="urn:schemas-microsoft-com:vml" Requires="v">
                <p:oleObj r:id="rId7" imgW="1071360" imgH="170640" progId="Equation.DSMT4">
                  <p:embed/>
                </p:oleObj>
              </mc:Choice>
              <mc:Fallback>
                <p:oleObj r:id="rId7" imgW="1071360" imgH="170640" progId="Equation.DSMT4">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2113" y="3349625"/>
                        <a:ext cx="2673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276" name="Text Box 36">
            <a:extLst>
              <a:ext uri="{FF2B5EF4-FFF2-40B4-BE49-F238E27FC236}">
                <a16:creationId xmlns:a16="http://schemas.microsoft.com/office/drawing/2014/main" id="{E0EDE345-EC1B-20D7-B5DF-1C2C85DEBB0E}"/>
              </a:ext>
            </a:extLst>
          </p:cNvPr>
          <p:cNvSpPr txBox="1">
            <a:spLocks noChangeArrowheads="1"/>
          </p:cNvSpPr>
          <p:nvPr/>
        </p:nvSpPr>
        <p:spPr bwMode="auto">
          <a:xfrm>
            <a:off x="107950" y="333375"/>
            <a:ext cx="859948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9"/>
              </a:buBlip>
            </a:pPr>
            <a:r>
              <a:rPr lang="en-US" altLang="zh-CN" b="1">
                <a:solidFill>
                  <a:schemeClr val="bg1"/>
                </a:solidFill>
              </a:rPr>
              <a:t>   </a:t>
            </a:r>
            <a:r>
              <a:rPr lang="zh-CN" altLang="en-US" b="1">
                <a:solidFill>
                  <a:srgbClr val="FFFF57"/>
                </a:solidFill>
              </a:rPr>
              <a:t>合成波电场振幅</a:t>
            </a:r>
            <a:r>
              <a:rPr lang="zh-CN" altLang="en-US" b="1">
                <a:solidFill>
                  <a:srgbClr val="FF0000"/>
                </a:solidFill>
                <a:latin typeface="Times New Roman" panose="02020603050405020304" pitchFamily="18" charset="0"/>
                <a:ea typeface="楷体_GB2312" pitchFamily="49" charset="-122"/>
                <a:sym typeface="Symbol" panose="05050102010706020507" pitchFamily="18" charset="2"/>
              </a:rPr>
              <a:t>（</a:t>
            </a:r>
            <a:r>
              <a:rPr lang="zh-CN" altLang="en-US" b="1" i="1">
                <a:solidFill>
                  <a:srgbClr val="FF0000"/>
                </a:solidFill>
                <a:latin typeface="Times New Roman" panose="02020603050405020304" pitchFamily="18" charset="0"/>
                <a:sym typeface="Symbol" panose="05050102010706020507" pitchFamily="18" charset="2"/>
              </a:rPr>
              <a:t> </a:t>
            </a:r>
            <a:r>
              <a:rPr lang="en-US" altLang="zh-CN" b="1">
                <a:solidFill>
                  <a:srgbClr val="FF0000"/>
                </a:solidFill>
                <a:sym typeface="Symbol" panose="05050102010706020507" pitchFamily="18" charset="2"/>
              </a:rPr>
              <a:t>&lt;</a:t>
            </a:r>
            <a:r>
              <a:rPr lang="en-US" altLang="zh-CN" b="1">
                <a:solidFill>
                  <a:srgbClr val="FF0000"/>
                </a:solidFill>
                <a:latin typeface="Times New Roman" panose="02020603050405020304" pitchFamily="18" charset="0"/>
                <a:sym typeface="Symbol" panose="05050102010706020507" pitchFamily="18" charset="2"/>
              </a:rPr>
              <a:t> 0</a:t>
            </a:r>
            <a:r>
              <a:rPr lang="zh-CN" altLang="en-US" b="1">
                <a:solidFill>
                  <a:srgbClr val="FF0000"/>
                </a:solidFill>
                <a:latin typeface="Times New Roman" panose="02020603050405020304" pitchFamily="18" charset="0"/>
                <a:ea typeface="楷体_GB2312" pitchFamily="49" charset="-122"/>
                <a:sym typeface="Symbol" panose="05050102010706020507" pitchFamily="18" charset="2"/>
              </a:rPr>
              <a:t>）</a:t>
            </a:r>
            <a:r>
              <a:rPr lang="en-US" altLang="zh-CN" b="1">
                <a:solidFill>
                  <a:srgbClr val="FFFF57"/>
                </a:solidFill>
                <a:latin typeface="Times New Roman" panose="02020603050405020304" pitchFamily="18" charset="0"/>
                <a:ea typeface="楷体_GB2312" pitchFamily="49" charset="-122"/>
                <a:sym typeface="Symbol" panose="05050102010706020507" pitchFamily="18" charset="2"/>
              </a:rPr>
              <a:t>:  </a:t>
            </a:r>
            <a:r>
              <a:rPr lang="zh-CN" altLang="en-US" b="1" u="sng">
                <a:solidFill>
                  <a:schemeClr val="bg1"/>
                </a:solidFill>
                <a:latin typeface="Times New Roman" panose="02020603050405020304" pitchFamily="18" charset="0"/>
                <a:ea typeface="楷体_GB2312" pitchFamily="49" charset="-122"/>
                <a:sym typeface="Symbol" panose="05050102010706020507" pitchFamily="18" charset="2"/>
              </a:rPr>
              <a:t>分界面</a:t>
            </a:r>
            <a:r>
              <a:rPr lang="en-US" altLang="zh-CN" b="1" u="sng">
                <a:solidFill>
                  <a:srgbClr val="FF0000"/>
                </a:solidFill>
                <a:latin typeface="Times New Roman" panose="02020603050405020304" pitchFamily="18" charset="0"/>
                <a:ea typeface="楷体_GB2312" pitchFamily="49" charset="-122"/>
                <a:sym typeface="Symbol" panose="05050102010706020507" pitchFamily="18" charset="2"/>
              </a:rPr>
              <a:t>z=0</a:t>
            </a:r>
            <a:r>
              <a:rPr lang="zh-CN" altLang="en-US" b="1" u="sng">
                <a:solidFill>
                  <a:srgbClr val="FF0000"/>
                </a:solidFill>
                <a:latin typeface="Times New Roman" panose="02020603050405020304" pitchFamily="18" charset="0"/>
                <a:ea typeface="楷体_GB2312" pitchFamily="49" charset="-122"/>
                <a:sym typeface="Symbol" panose="05050102010706020507" pitchFamily="18" charset="2"/>
              </a:rPr>
              <a:t>处</a:t>
            </a:r>
            <a:r>
              <a:rPr lang="zh-CN" altLang="en-US" b="1" u="sng">
                <a:solidFill>
                  <a:schemeClr val="bg1"/>
                </a:solidFill>
                <a:latin typeface="Times New Roman" panose="02020603050405020304" pitchFamily="18" charset="0"/>
                <a:ea typeface="楷体_GB2312" pitchFamily="49" charset="-122"/>
                <a:sym typeface="Symbol" panose="05050102010706020507" pitchFamily="18" charset="2"/>
              </a:rPr>
              <a:t>为电场</a:t>
            </a:r>
            <a:r>
              <a:rPr lang="zh-CN" altLang="en-US" b="1" u="sng">
                <a:solidFill>
                  <a:srgbClr val="FF0000"/>
                </a:solidFill>
                <a:latin typeface="Times New Roman" panose="02020603050405020304" pitchFamily="18" charset="0"/>
                <a:ea typeface="楷体_GB2312" pitchFamily="49" charset="-122"/>
                <a:sym typeface="Symbol" panose="05050102010706020507" pitchFamily="18" charset="2"/>
              </a:rPr>
              <a:t>波节</a:t>
            </a:r>
            <a:r>
              <a:rPr lang="zh-CN" altLang="en-US" b="1" u="sng">
                <a:solidFill>
                  <a:schemeClr val="bg1"/>
                </a:solidFill>
                <a:latin typeface="Times New Roman" panose="02020603050405020304" pitchFamily="18" charset="0"/>
                <a:ea typeface="楷体_GB2312" pitchFamily="49" charset="-122"/>
                <a:sym typeface="Symbol" panose="05050102010706020507" pitchFamily="18" charset="2"/>
              </a:rPr>
              <a:t>点</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p>
        </p:txBody>
      </p:sp>
      <p:grpSp>
        <p:nvGrpSpPr>
          <p:cNvPr id="778311" name="Group 71">
            <a:extLst>
              <a:ext uri="{FF2B5EF4-FFF2-40B4-BE49-F238E27FC236}">
                <a16:creationId xmlns:a16="http://schemas.microsoft.com/office/drawing/2014/main" id="{44411DB6-3C34-75D8-FF0B-365E661A837C}"/>
              </a:ext>
            </a:extLst>
          </p:cNvPr>
          <p:cNvGrpSpPr>
            <a:grpSpLocks/>
          </p:cNvGrpSpPr>
          <p:nvPr/>
        </p:nvGrpSpPr>
        <p:grpSpPr bwMode="auto">
          <a:xfrm>
            <a:off x="1547813" y="4005263"/>
            <a:ext cx="6769100" cy="2535237"/>
            <a:chOff x="975" y="2523"/>
            <a:chExt cx="4264" cy="1597"/>
          </a:xfrm>
        </p:grpSpPr>
        <p:pic>
          <p:nvPicPr>
            <p:cNvPr id="44046" name="Picture 39" descr="3">
              <a:extLst>
                <a:ext uri="{FF2B5EF4-FFF2-40B4-BE49-F238E27FC236}">
                  <a16:creationId xmlns:a16="http://schemas.microsoft.com/office/drawing/2014/main" id="{34734C73-8128-7CAF-C91B-F725D358A2DF}"/>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5" y="2523"/>
              <a:ext cx="3629"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47" name="Group 69">
              <a:extLst>
                <a:ext uri="{FF2B5EF4-FFF2-40B4-BE49-F238E27FC236}">
                  <a16:creationId xmlns:a16="http://schemas.microsoft.com/office/drawing/2014/main" id="{AD590B29-F0CA-9336-009E-D8FDC5BFD3A2}"/>
                </a:ext>
              </a:extLst>
            </p:cNvPr>
            <p:cNvGrpSpPr>
              <a:grpSpLocks/>
            </p:cNvGrpSpPr>
            <p:nvPr/>
          </p:nvGrpSpPr>
          <p:grpSpPr bwMode="auto">
            <a:xfrm>
              <a:off x="975" y="2569"/>
              <a:ext cx="2676" cy="1405"/>
              <a:chOff x="975" y="2524"/>
              <a:chExt cx="2676" cy="1668"/>
            </a:xfrm>
          </p:grpSpPr>
          <p:sp>
            <p:nvSpPr>
              <p:cNvPr id="44064" name="Line 40">
                <a:extLst>
                  <a:ext uri="{FF2B5EF4-FFF2-40B4-BE49-F238E27FC236}">
                    <a16:creationId xmlns:a16="http://schemas.microsoft.com/office/drawing/2014/main" id="{B39466ED-B235-8B19-2109-4C5F5FBAE07F}"/>
                  </a:ext>
                </a:extLst>
              </p:cNvPr>
              <p:cNvSpPr>
                <a:spLocks noChangeShapeType="1"/>
              </p:cNvSpPr>
              <p:nvPr/>
            </p:nvSpPr>
            <p:spPr bwMode="auto">
              <a:xfrm>
                <a:off x="3651" y="2563"/>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5" name="Line 41">
                <a:extLst>
                  <a:ext uri="{FF2B5EF4-FFF2-40B4-BE49-F238E27FC236}">
                    <a16:creationId xmlns:a16="http://schemas.microsoft.com/office/drawing/2014/main" id="{644CF3BE-A31F-389C-DAED-4455FF7FC859}"/>
                  </a:ext>
                </a:extLst>
              </p:cNvPr>
              <p:cNvSpPr>
                <a:spLocks noChangeShapeType="1"/>
              </p:cNvSpPr>
              <p:nvPr/>
            </p:nvSpPr>
            <p:spPr bwMode="auto">
              <a:xfrm>
                <a:off x="3170" y="2563"/>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6" name="Line 42">
                <a:extLst>
                  <a:ext uri="{FF2B5EF4-FFF2-40B4-BE49-F238E27FC236}">
                    <a16:creationId xmlns:a16="http://schemas.microsoft.com/office/drawing/2014/main" id="{60A2465E-263C-F56D-E1D0-F8F267CC9664}"/>
                  </a:ext>
                </a:extLst>
              </p:cNvPr>
              <p:cNvSpPr>
                <a:spLocks noChangeShapeType="1"/>
              </p:cNvSpPr>
              <p:nvPr/>
            </p:nvSpPr>
            <p:spPr bwMode="auto">
              <a:xfrm>
                <a:off x="2214" y="2534"/>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7" name="Line 43">
                <a:extLst>
                  <a:ext uri="{FF2B5EF4-FFF2-40B4-BE49-F238E27FC236}">
                    <a16:creationId xmlns:a16="http://schemas.microsoft.com/office/drawing/2014/main" id="{6A38024F-8981-7FFA-1EC2-FA0B43FC3BAB}"/>
                  </a:ext>
                </a:extLst>
              </p:cNvPr>
              <p:cNvSpPr>
                <a:spLocks noChangeShapeType="1"/>
              </p:cNvSpPr>
              <p:nvPr/>
            </p:nvSpPr>
            <p:spPr bwMode="auto">
              <a:xfrm>
                <a:off x="2442" y="2534"/>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8" name="Line 44">
                <a:extLst>
                  <a:ext uri="{FF2B5EF4-FFF2-40B4-BE49-F238E27FC236}">
                    <a16:creationId xmlns:a16="http://schemas.microsoft.com/office/drawing/2014/main" id="{4987C4FD-61F8-69C3-82AA-8604275AACEF}"/>
                  </a:ext>
                </a:extLst>
              </p:cNvPr>
              <p:cNvSpPr>
                <a:spLocks noChangeShapeType="1"/>
              </p:cNvSpPr>
              <p:nvPr/>
            </p:nvSpPr>
            <p:spPr bwMode="auto">
              <a:xfrm>
                <a:off x="2926" y="2543"/>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9" name="Line 45">
                <a:extLst>
                  <a:ext uri="{FF2B5EF4-FFF2-40B4-BE49-F238E27FC236}">
                    <a16:creationId xmlns:a16="http://schemas.microsoft.com/office/drawing/2014/main" id="{91CAACAA-A735-3B3F-B80C-5973F7E2EF1C}"/>
                  </a:ext>
                </a:extLst>
              </p:cNvPr>
              <p:cNvSpPr>
                <a:spLocks noChangeShapeType="1"/>
              </p:cNvSpPr>
              <p:nvPr/>
            </p:nvSpPr>
            <p:spPr bwMode="auto">
              <a:xfrm>
                <a:off x="2701" y="2534"/>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0" name="Line 46">
                <a:extLst>
                  <a:ext uri="{FF2B5EF4-FFF2-40B4-BE49-F238E27FC236}">
                    <a16:creationId xmlns:a16="http://schemas.microsoft.com/office/drawing/2014/main" id="{4E2E8170-A98F-815A-068C-C60DBB1361B7}"/>
                  </a:ext>
                </a:extLst>
              </p:cNvPr>
              <p:cNvSpPr>
                <a:spLocks noChangeShapeType="1"/>
              </p:cNvSpPr>
              <p:nvPr/>
            </p:nvSpPr>
            <p:spPr bwMode="auto">
              <a:xfrm>
                <a:off x="3417" y="2563"/>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1" name="Line 47">
                <a:extLst>
                  <a:ext uri="{FF2B5EF4-FFF2-40B4-BE49-F238E27FC236}">
                    <a16:creationId xmlns:a16="http://schemas.microsoft.com/office/drawing/2014/main" id="{ADC336CE-1F50-57BE-019D-A424EB2F3E41}"/>
                  </a:ext>
                </a:extLst>
              </p:cNvPr>
              <p:cNvSpPr>
                <a:spLocks noChangeShapeType="1"/>
              </p:cNvSpPr>
              <p:nvPr/>
            </p:nvSpPr>
            <p:spPr bwMode="auto">
              <a:xfrm>
                <a:off x="1484" y="2553"/>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2" name="Line 48">
                <a:extLst>
                  <a:ext uri="{FF2B5EF4-FFF2-40B4-BE49-F238E27FC236}">
                    <a16:creationId xmlns:a16="http://schemas.microsoft.com/office/drawing/2014/main" id="{C7078B65-8C51-0F7B-4C8C-75CAB3771DBD}"/>
                  </a:ext>
                </a:extLst>
              </p:cNvPr>
              <p:cNvSpPr>
                <a:spLocks noChangeShapeType="1"/>
              </p:cNvSpPr>
              <p:nvPr/>
            </p:nvSpPr>
            <p:spPr bwMode="auto">
              <a:xfrm>
                <a:off x="1733" y="2534"/>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3" name="Line 49">
                <a:extLst>
                  <a:ext uri="{FF2B5EF4-FFF2-40B4-BE49-F238E27FC236}">
                    <a16:creationId xmlns:a16="http://schemas.microsoft.com/office/drawing/2014/main" id="{0A780AE7-6BBD-22CE-D720-365B20B9E737}"/>
                  </a:ext>
                </a:extLst>
              </p:cNvPr>
              <p:cNvSpPr>
                <a:spLocks noChangeShapeType="1"/>
              </p:cNvSpPr>
              <p:nvPr/>
            </p:nvSpPr>
            <p:spPr bwMode="auto">
              <a:xfrm>
                <a:off x="1971" y="2534"/>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4" name="Line 50">
                <a:extLst>
                  <a:ext uri="{FF2B5EF4-FFF2-40B4-BE49-F238E27FC236}">
                    <a16:creationId xmlns:a16="http://schemas.microsoft.com/office/drawing/2014/main" id="{434BE980-55EA-70F0-5BDA-B326AF5F78C9}"/>
                  </a:ext>
                </a:extLst>
              </p:cNvPr>
              <p:cNvSpPr>
                <a:spLocks noChangeShapeType="1"/>
              </p:cNvSpPr>
              <p:nvPr/>
            </p:nvSpPr>
            <p:spPr bwMode="auto">
              <a:xfrm>
                <a:off x="975" y="2524"/>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5" name="Line 51">
                <a:extLst>
                  <a:ext uri="{FF2B5EF4-FFF2-40B4-BE49-F238E27FC236}">
                    <a16:creationId xmlns:a16="http://schemas.microsoft.com/office/drawing/2014/main" id="{0F16925D-1862-C233-1859-75B3B3CF2E4D}"/>
                  </a:ext>
                </a:extLst>
              </p:cNvPr>
              <p:cNvSpPr>
                <a:spLocks noChangeShapeType="1"/>
              </p:cNvSpPr>
              <p:nvPr/>
            </p:nvSpPr>
            <p:spPr bwMode="auto">
              <a:xfrm>
                <a:off x="1235" y="2553"/>
                <a:ext cx="0" cy="1630"/>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48" name="Group 68">
              <a:extLst>
                <a:ext uri="{FF2B5EF4-FFF2-40B4-BE49-F238E27FC236}">
                  <a16:creationId xmlns:a16="http://schemas.microsoft.com/office/drawing/2014/main" id="{748AB97E-EA81-458C-7459-8FE99C96C667}"/>
                </a:ext>
              </a:extLst>
            </p:cNvPr>
            <p:cNvGrpSpPr>
              <a:grpSpLocks/>
            </p:cNvGrpSpPr>
            <p:nvPr/>
          </p:nvGrpSpPr>
          <p:grpSpPr bwMode="auto">
            <a:xfrm>
              <a:off x="1211" y="3867"/>
              <a:ext cx="2385" cy="243"/>
              <a:chOff x="1218" y="3748"/>
              <a:chExt cx="2385" cy="221"/>
            </a:xfrm>
          </p:grpSpPr>
          <p:graphicFrame>
            <p:nvGraphicFramePr>
              <p:cNvPr id="44059" name="Object 52">
                <a:extLst>
                  <a:ext uri="{FF2B5EF4-FFF2-40B4-BE49-F238E27FC236}">
                    <a16:creationId xmlns:a16="http://schemas.microsoft.com/office/drawing/2014/main" id="{3A891A7A-1165-4308-8D6D-DFA8975555F2}"/>
                  </a:ext>
                </a:extLst>
              </p:cNvPr>
              <p:cNvGraphicFramePr>
                <a:graphicFrameLocks noChangeAspect="1"/>
              </p:cNvGraphicFramePr>
              <p:nvPr/>
            </p:nvGraphicFramePr>
            <p:xfrm>
              <a:off x="3198" y="3748"/>
              <a:ext cx="405" cy="221"/>
            </p:xfrm>
            <a:graphic>
              <a:graphicData uri="http://schemas.openxmlformats.org/presentationml/2006/ole">
                <mc:AlternateContent xmlns:mc="http://schemas.openxmlformats.org/markup-compatibility/2006">
                  <mc:Choice xmlns:v="urn:schemas-microsoft-com:vml" Requires="v">
                    <p:oleObj r:id="rId11" imgW="225360" imgH="104400" progId="Equation.3">
                      <p:embed/>
                    </p:oleObj>
                  </mc:Choice>
                  <mc:Fallback>
                    <p:oleObj r:id="rId11" imgW="225360" imgH="104400" progId="Equation.3">
                      <p:embed/>
                      <p:pic>
                        <p:nvPicPr>
                          <p:cNvPr id="0"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8" y="3748"/>
                            <a:ext cx="40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60" name="Object 53">
                <a:extLst>
                  <a:ext uri="{FF2B5EF4-FFF2-40B4-BE49-F238E27FC236}">
                    <a16:creationId xmlns:a16="http://schemas.microsoft.com/office/drawing/2014/main" id="{20B666D5-57B8-D7BD-301A-64DF5C62E8C5}"/>
                  </a:ext>
                </a:extLst>
              </p:cNvPr>
              <p:cNvGraphicFramePr>
                <a:graphicFrameLocks noChangeAspect="1"/>
              </p:cNvGraphicFramePr>
              <p:nvPr/>
            </p:nvGraphicFramePr>
            <p:xfrm>
              <a:off x="2835" y="3748"/>
              <a:ext cx="202" cy="221"/>
            </p:xfrm>
            <a:graphic>
              <a:graphicData uri="http://schemas.openxmlformats.org/presentationml/2006/ole">
                <mc:AlternateContent xmlns:mc="http://schemas.openxmlformats.org/markup-compatibility/2006">
                  <mc:Choice xmlns:v="urn:schemas-microsoft-com:vml" Requires="v">
                    <p:oleObj r:id="rId13" imgW="71280" imgH="104400" progId="Equation.3">
                      <p:embed/>
                    </p:oleObj>
                  </mc:Choice>
                  <mc:Fallback>
                    <p:oleObj r:id="rId13" imgW="71280" imgH="104400" progId="Equation.3">
                      <p:embed/>
                      <p:pic>
                        <p:nvPicPr>
                          <p:cNvPr id="0" name="Object 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5" y="3748"/>
                            <a:ext cx="2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61" name="Object 54">
                <a:extLst>
                  <a:ext uri="{FF2B5EF4-FFF2-40B4-BE49-F238E27FC236}">
                    <a16:creationId xmlns:a16="http://schemas.microsoft.com/office/drawing/2014/main" id="{55E9AEB3-EF2F-EA7C-0BA4-D6D91411A115}"/>
                  </a:ext>
                </a:extLst>
              </p:cNvPr>
              <p:cNvGraphicFramePr>
                <a:graphicFrameLocks noChangeAspect="1"/>
              </p:cNvGraphicFramePr>
              <p:nvPr/>
            </p:nvGraphicFramePr>
            <p:xfrm>
              <a:off x="2200" y="3748"/>
              <a:ext cx="492" cy="221"/>
            </p:xfrm>
            <a:graphic>
              <a:graphicData uri="http://schemas.openxmlformats.org/presentationml/2006/ole">
                <mc:AlternateContent xmlns:mc="http://schemas.openxmlformats.org/markup-compatibility/2006">
                  <mc:Choice xmlns:v="urn:schemas-microsoft-com:vml" Requires="v">
                    <p:oleObj r:id="rId15" imgW="291240" imgH="104400" progId="Equation.3">
                      <p:embed/>
                    </p:oleObj>
                  </mc:Choice>
                  <mc:Fallback>
                    <p:oleObj r:id="rId15" imgW="291240" imgH="104400" progId="Equation.3">
                      <p:embed/>
                      <p:pic>
                        <p:nvPicPr>
                          <p:cNvPr id="0" name="Object 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0" y="3748"/>
                            <a:ext cx="4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62" name="Object 55">
                <a:extLst>
                  <a:ext uri="{FF2B5EF4-FFF2-40B4-BE49-F238E27FC236}">
                    <a16:creationId xmlns:a16="http://schemas.microsoft.com/office/drawing/2014/main" id="{0EA32082-B86A-AC9E-37A8-6AB3994C5F0C}"/>
                  </a:ext>
                </a:extLst>
              </p:cNvPr>
              <p:cNvGraphicFramePr>
                <a:graphicFrameLocks noChangeAspect="1"/>
              </p:cNvGraphicFramePr>
              <p:nvPr/>
            </p:nvGraphicFramePr>
            <p:xfrm>
              <a:off x="1841" y="3748"/>
              <a:ext cx="289" cy="221"/>
            </p:xfrm>
            <a:graphic>
              <a:graphicData uri="http://schemas.openxmlformats.org/presentationml/2006/ole">
                <mc:AlternateContent xmlns:mc="http://schemas.openxmlformats.org/markup-compatibility/2006">
                  <mc:Choice xmlns:v="urn:schemas-microsoft-com:vml" Requires="v">
                    <p:oleObj r:id="rId17" imgW="137520" imgH="104400" progId="Equation.3">
                      <p:embed/>
                    </p:oleObj>
                  </mc:Choice>
                  <mc:Fallback>
                    <p:oleObj r:id="rId17" imgW="137520" imgH="104400" progId="Equation.3">
                      <p:embed/>
                      <p:pic>
                        <p:nvPicPr>
                          <p:cNvPr id="0" name="Object 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1" y="3748"/>
                            <a:ext cx="2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63" name="Object 56">
                <a:extLst>
                  <a:ext uri="{FF2B5EF4-FFF2-40B4-BE49-F238E27FC236}">
                    <a16:creationId xmlns:a16="http://schemas.microsoft.com/office/drawing/2014/main" id="{3D492036-1CC3-06E8-213B-AD59005ADB1A}"/>
                  </a:ext>
                </a:extLst>
              </p:cNvPr>
              <p:cNvGraphicFramePr>
                <a:graphicFrameLocks noChangeAspect="1"/>
              </p:cNvGraphicFramePr>
              <p:nvPr/>
            </p:nvGraphicFramePr>
            <p:xfrm>
              <a:off x="1218" y="3748"/>
              <a:ext cx="493" cy="221"/>
            </p:xfrm>
            <a:graphic>
              <a:graphicData uri="http://schemas.openxmlformats.org/presentationml/2006/ole">
                <mc:AlternateContent xmlns:mc="http://schemas.openxmlformats.org/markup-compatibility/2006">
                  <mc:Choice xmlns:v="urn:schemas-microsoft-com:vml" Requires="v">
                    <p:oleObj r:id="rId19" imgW="291240" imgH="104400" progId="Equation.3">
                      <p:embed/>
                    </p:oleObj>
                  </mc:Choice>
                  <mc:Fallback>
                    <p:oleObj r:id="rId19" imgW="291240" imgH="104400" progId="Equation.3">
                      <p:embed/>
                      <p:pic>
                        <p:nvPicPr>
                          <p:cNvPr id="0" name="Object 5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18" y="3748"/>
                            <a:ext cx="49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4049" name="Group 67">
              <a:extLst>
                <a:ext uri="{FF2B5EF4-FFF2-40B4-BE49-F238E27FC236}">
                  <a16:creationId xmlns:a16="http://schemas.microsoft.com/office/drawing/2014/main" id="{211945C8-BCB0-96C6-2D16-20504A9FB92D}"/>
                </a:ext>
              </a:extLst>
            </p:cNvPr>
            <p:cNvGrpSpPr>
              <a:grpSpLocks/>
            </p:cNvGrpSpPr>
            <p:nvPr/>
          </p:nvGrpSpPr>
          <p:grpSpPr bwMode="auto">
            <a:xfrm>
              <a:off x="1474" y="2523"/>
              <a:ext cx="2367" cy="265"/>
              <a:chOff x="1500" y="2524"/>
              <a:chExt cx="2367" cy="265"/>
            </a:xfrm>
          </p:grpSpPr>
          <p:graphicFrame>
            <p:nvGraphicFramePr>
              <p:cNvPr id="44054" name="Object 57">
                <a:extLst>
                  <a:ext uri="{FF2B5EF4-FFF2-40B4-BE49-F238E27FC236}">
                    <a16:creationId xmlns:a16="http://schemas.microsoft.com/office/drawing/2014/main" id="{ADA8F705-47F0-C6D9-4FEB-F19E43BA896C}"/>
                  </a:ext>
                </a:extLst>
              </p:cNvPr>
              <p:cNvGraphicFramePr>
                <a:graphicFrameLocks/>
              </p:cNvGraphicFramePr>
              <p:nvPr/>
            </p:nvGraphicFramePr>
            <p:xfrm>
              <a:off x="3470" y="2524"/>
              <a:ext cx="397" cy="265"/>
            </p:xfrm>
            <a:graphic>
              <a:graphicData uri="http://schemas.openxmlformats.org/presentationml/2006/ole">
                <mc:AlternateContent xmlns:mc="http://schemas.openxmlformats.org/markup-compatibility/2006">
                  <mc:Choice xmlns:v="urn:schemas-microsoft-com:vml" Requires="v">
                    <p:oleObj r:id="rId21" imgW="192240" imgH="104400" progId="Equation.3">
                      <p:embed/>
                    </p:oleObj>
                  </mc:Choice>
                  <mc:Fallback>
                    <p:oleObj r:id="rId21" imgW="192240" imgH="104400" progId="Equation.3">
                      <p:embed/>
                      <p:pic>
                        <p:nvPicPr>
                          <p:cNvPr id="0" name="Object 5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70" y="2524"/>
                            <a:ext cx="39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55" name="Object 58">
                <a:extLst>
                  <a:ext uri="{FF2B5EF4-FFF2-40B4-BE49-F238E27FC236}">
                    <a16:creationId xmlns:a16="http://schemas.microsoft.com/office/drawing/2014/main" id="{8341E8A2-6E4B-62EB-C9C2-0F171513FC51}"/>
                  </a:ext>
                </a:extLst>
              </p:cNvPr>
              <p:cNvGraphicFramePr>
                <a:graphicFrameLocks/>
              </p:cNvGraphicFramePr>
              <p:nvPr/>
            </p:nvGraphicFramePr>
            <p:xfrm>
              <a:off x="2934" y="2524"/>
              <a:ext cx="444" cy="261"/>
            </p:xfrm>
            <a:graphic>
              <a:graphicData uri="http://schemas.openxmlformats.org/presentationml/2006/ole">
                <mc:AlternateContent xmlns:mc="http://schemas.openxmlformats.org/markup-compatibility/2006">
                  <mc:Choice xmlns:v="urn:schemas-microsoft-com:vml" Requires="v">
                    <p:oleObj r:id="rId23" imgW="258120" imgH="104400" progId="Equation.3">
                      <p:embed/>
                    </p:oleObj>
                  </mc:Choice>
                  <mc:Fallback>
                    <p:oleObj r:id="rId23" imgW="258120" imgH="104400" progId="Equation.3">
                      <p:embed/>
                      <p:pic>
                        <p:nvPicPr>
                          <p:cNvPr id="0" name="Object 5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34" y="2524"/>
                            <a:ext cx="44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56" name="Object 59">
                <a:extLst>
                  <a:ext uri="{FF2B5EF4-FFF2-40B4-BE49-F238E27FC236}">
                    <a16:creationId xmlns:a16="http://schemas.microsoft.com/office/drawing/2014/main" id="{BFD757FF-7E5A-707E-0702-FA49F45B831D}"/>
                  </a:ext>
                </a:extLst>
              </p:cNvPr>
              <p:cNvGraphicFramePr>
                <a:graphicFrameLocks/>
              </p:cNvGraphicFramePr>
              <p:nvPr/>
            </p:nvGraphicFramePr>
            <p:xfrm>
              <a:off x="2487" y="2524"/>
              <a:ext cx="414" cy="261"/>
            </p:xfrm>
            <a:graphic>
              <a:graphicData uri="http://schemas.openxmlformats.org/presentationml/2006/ole">
                <mc:AlternateContent xmlns:mc="http://schemas.openxmlformats.org/markup-compatibility/2006">
                  <mc:Choice xmlns:v="urn:schemas-microsoft-com:vml" Requires="v">
                    <p:oleObj r:id="rId25" imgW="258120" imgH="104400" progId="Equation.3">
                      <p:embed/>
                    </p:oleObj>
                  </mc:Choice>
                  <mc:Fallback>
                    <p:oleObj r:id="rId25" imgW="258120" imgH="104400" progId="Equation.3">
                      <p:embed/>
                      <p:pic>
                        <p:nvPicPr>
                          <p:cNvPr id="0" name="Object 5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87" y="2524"/>
                            <a:ext cx="41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57" name="Object 60">
                <a:extLst>
                  <a:ext uri="{FF2B5EF4-FFF2-40B4-BE49-F238E27FC236}">
                    <a16:creationId xmlns:a16="http://schemas.microsoft.com/office/drawing/2014/main" id="{B0D7F818-54D2-E4E7-F238-9EC6C48D7646}"/>
                  </a:ext>
                </a:extLst>
              </p:cNvPr>
              <p:cNvGraphicFramePr>
                <a:graphicFrameLocks/>
              </p:cNvGraphicFramePr>
              <p:nvPr/>
            </p:nvGraphicFramePr>
            <p:xfrm>
              <a:off x="1500" y="2524"/>
              <a:ext cx="449" cy="265"/>
            </p:xfrm>
            <a:graphic>
              <a:graphicData uri="http://schemas.openxmlformats.org/presentationml/2006/ole">
                <mc:AlternateContent xmlns:mc="http://schemas.openxmlformats.org/markup-compatibility/2006">
                  <mc:Choice xmlns:v="urn:schemas-microsoft-com:vml" Requires="v">
                    <p:oleObj r:id="rId27" imgW="258120" imgH="104400" progId="Equation.3">
                      <p:embed/>
                    </p:oleObj>
                  </mc:Choice>
                  <mc:Fallback>
                    <p:oleObj r:id="rId27" imgW="258120" imgH="104400" progId="Equation.3">
                      <p:embed/>
                      <p:pic>
                        <p:nvPicPr>
                          <p:cNvPr id="0" name="Object 6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00" y="2524"/>
                            <a:ext cx="449"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58" name="Object 61">
                <a:extLst>
                  <a:ext uri="{FF2B5EF4-FFF2-40B4-BE49-F238E27FC236}">
                    <a16:creationId xmlns:a16="http://schemas.microsoft.com/office/drawing/2014/main" id="{429AD5F4-5059-ED43-8837-78C1C122058E}"/>
                  </a:ext>
                </a:extLst>
              </p:cNvPr>
              <p:cNvGraphicFramePr>
                <a:graphicFrameLocks/>
              </p:cNvGraphicFramePr>
              <p:nvPr/>
            </p:nvGraphicFramePr>
            <p:xfrm>
              <a:off x="2002" y="2524"/>
              <a:ext cx="414" cy="261"/>
            </p:xfrm>
            <a:graphic>
              <a:graphicData uri="http://schemas.openxmlformats.org/presentationml/2006/ole">
                <mc:AlternateContent xmlns:mc="http://schemas.openxmlformats.org/markup-compatibility/2006">
                  <mc:Choice xmlns:v="urn:schemas-microsoft-com:vml" Requires="v">
                    <p:oleObj r:id="rId29" imgW="258120" imgH="104400" progId="Equation.3">
                      <p:embed/>
                    </p:oleObj>
                  </mc:Choice>
                  <mc:Fallback>
                    <p:oleObj r:id="rId29" imgW="258120" imgH="104400" progId="Equation.3">
                      <p:embed/>
                      <p:pic>
                        <p:nvPicPr>
                          <p:cNvPr id="0" name="Object 6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02" y="2524"/>
                            <a:ext cx="41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4050" name="Rectangle 62">
              <a:extLst>
                <a:ext uri="{FF2B5EF4-FFF2-40B4-BE49-F238E27FC236}">
                  <a16:creationId xmlns:a16="http://schemas.microsoft.com/office/drawing/2014/main" id="{3CE8D634-1FB5-21DE-9A8C-CCCC2128F179}"/>
                </a:ext>
              </a:extLst>
            </p:cNvPr>
            <p:cNvSpPr>
              <a:spLocks noChangeArrowheads="1"/>
            </p:cNvSpPr>
            <p:nvPr/>
          </p:nvSpPr>
          <p:spPr bwMode="auto">
            <a:xfrm>
              <a:off x="4604" y="2532"/>
              <a:ext cx="635" cy="1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44051" name="Text Box 63">
              <a:extLst>
                <a:ext uri="{FF2B5EF4-FFF2-40B4-BE49-F238E27FC236}">
                  <a16:creationId xmlns:a16="http://schemas.microsoft.com/office/drawing/2014/main" id="{38954D69-50CC-47C9-E132-827DB4061668}"/>
                </a:ext>
              </a:extLst>
            </p:cNvPr>
            <p:cNvSpPr txBox="1">
              <a:spLocks noChangeArrowheads="1"/>
            </p:cNvSpPr>
            <p:nvPr/>
          </p:nvSpPr>
          <p:spPr bwMode="auto">
            <a:xfrm>
              <a:off x="3969" y="2677"/>
              <a:ext cx="117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a:solidFill>
                    <a:srgbClr val="FF0066"/>
                  </a:solidFill>
                  <a:latin typeface="Times New Roman" panose="02020603050405020304" pitchFamily="18" charset="0"/>
                  <a:ea typeface="黑体" panose="02010609060101010101" pitchFamily="49" charset="-122"/>
                </a:rPr>
                <a:t>——</a:t>
              </a:r>
              <a:r>
                <a:rPr lang="en-US" altLang="zh-CN" sz="2000" b="1">
                  <a:solidFill>
                    <a:srgbClr val="FF0066"/>
                  </a:solidFill>
                  <a:latin typeface="黑体" panose="02010609060101010101" pitchFamily="49" charset="-122"/>
                  <a:ea typeface="黑体" panose="02010609060101010101" pitchFamily="49" charset="-122"/>
                </a:rPr>
                <a:t> </a:t>
              </a:r>
              <a:r>
                <a:rPr lang="zh-CN" altLang="en-US" sz="2000" b="1">
                  <a:solidFill>
                    <a:srgbClr val="FF0066"/>
                  </a:solidFill>
                  <a:latin typeface="楷体_GB2312" pitchFamily="49" charset="-122"/>
                  <a:ea typeface="楷体_GB2312" pitchFamily="49" charset="-122"/>
                </a:rPr>
                <a:t>合成波电 </a:t>
              </a:r>
            </a:p>
            <a:p>
              <a:pPr eaLnBrk="1" hangingPunct="1">
                <a:lnSpc>
                  <a:spcPct val="110000"/>
                </a:lnSpc>
              </a:pPr>
              <a:r>
                <a:rPr lang="zh-CN" altLang="en-US" sz="2000" b="1">
                  <a:solidFill>
                    <a:srgbClr val="FF0066"/>
                  </a:solidFill>
                  <a:latin typeface="楷体_GB2312" pitchFamily="49" charset="-122"/>
                  <a:ea typeface="楷体_GB2312" pitchFamily="49" charset="-122"/>
                </a:rPr>
                <a:t>     场振幅</a:t>
              </a:r>
            </a:p>
          </p:txBody>
        </p:sp>
        <p:sp>
          <p:nvSpPr>
            <p:cNvPr id="44052" name="Text Box 64">
              <a:extLst>
                <a:ext uri="{FF2B5EF4-FFF2-40B4-BE49-F238E27FC236}">
                  <a16:creationId xmlns:a16="http://schemas.microsoft.com/office/drawing/2014/main" id="{8E887BBA-9E41-5693-033F-66B11E47AA03}"/>
                </a:ext>
              </a:extLst>
            </p:cNvPr>
            <p:cNvSpPr txBox="1">
              <a:spLocks noChangeArrowheads="1"/>
            </p:cNvSpPr>
            <p:nvPr/>
          </p:nvSpPr>
          <p:spPr bwMode="auto">
            <a:xfrm>
              <a:off x="3970" y="3475"/>
              <a:ext cx="117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a:solidFill>
                    <a:srgbClr val="6666FF"/>
                  </a:solidFill>
                  <a:latin typeface="Times New Roman" panose="02020603050405020304" pitchFamily="18" charset="0"/>
                  <a:ea typeface="黑体" panose="02010609060101010101" pitchFamily="49" charset="-122"/>
                </a:rPr>
                <a:t>——</a:t>
              </a:r>
              <a:r>
                <a:rPr lang="en-US" altLang="zh-CN" sz="2000" b="1">
                  <a:solidFill>
                    <a:srgbClr val="6666FF"/>
                  </a:solidFill>
                  <a:latin typeface="黑体" panose="02010609060101010101" pitchFamily="49" charset="-122"/>
                  <a:ea typeface="黑体" panose="02010609060101010101" pitchFamily="49" charset="-122"/>
                </a:rPr>
                <a:t> </a:t>
              </a:r>
              <a:r>
                <a:rPr lang="zh-CN" altLang="en-US" sz="2000" b="1">
                  <a:solidFill>
                    <a:srgbClr val="6666FF"/>
                  </a:solidFill>
                  <a:latin typeface="楷体_GB2312" pitchFamily="49" charset="-122"/>
                  <a:ea typeface="楷体_GB2312" pitchFamily="49" charset="-122"/>
                </a:rPr>
                <a:t>合成波电 </a:t>
              </a:r>
            </a:p>
            <a:p>
              <a:pPr eaLnBrk="1" hangingPunct="1">
                <a:lnSpc>
                  <a:spcPct val="110000"/>
                </a:lnSpc>
              </a:pPr>
              <a:r>
                <a:rPr lang="zh-CN" altLang="en-US" sz="2000" b="1">
                  <a:solidFill>
                    <a:srgbClr val="6666FF"/>
                  </a:solidFill>
                  <a:latin typeface="楷体_GB2312" pitchFamily="49" charset="-122"/>
                  <a:ea typeface="楷体_GB2312" pitchFamily="49" charset="-122"/>
                </a:rPr>
                <a:t>     场</a:t>
              </a:r>
            </a:p>
          </p:txBody>
        </p:sp>
        <p:sp>
          <p:nvSpPr>
            <p:cNvPr id="44053" name="Text Box 66">
              <a:extLst>
                <a:ext uri="{FF2B5EF4-FFF2-40B4-BE49-F238E27FC236}">
                  <a16:creationId xmlns:a16="http://schemas.microsoft.com/office/drawing/2014/main" id="{D9EB1973-E4F8-27BC-A0F6-A87A2C98D1CA}"/>
                </a:ext>
              </a:extLst>
            </p:cNvPr>
            <p:cNvSpPr txBox="1">
              <a:spLocks noChangeArrowheads="1"/>
            </p:cNvSpPr>
            <p:nvPr/>
          </p:nvSpPr>
          <p:spPr bwMode="auto">
            <a:xfrm>
              <a:off x="4378" y="3206"/>
              <a:ext cx="272" cy="3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i="1">
                  <a:latin typeface="Times New Roman" panose="02020603050405020304" pitchFamily="18" charset="0"/>
                  <a:ea typeface="黑体" panose="02010609060101010101" pitchFamily="49" charset="-122"/>
                </a:rPr>
                <a:t>z</a:t>
              </a:r>
              <a:endParaRPr lang="en-US" altLang="zh-CN" i="1">
                <a:latin typeface="Times New Roman" panose="02020603050405020304" pitchFamily="18" charset="0"/>
                <a:ea typeface="楷体_GB2312" pitchFamily="49" charset="-122"/>
              </a:endParaRPr>
            </a:p>
          </p:txBody>
        </p:sp>
      </p:grpSp>
      <p:grpSp>
        <p:nvGrpSpPr>
          <p:cNvPr id="778312" name="Group 72">
            <a:extLst>
              <a:ext uri="{FF2B5EF4-FFF2-40B4-BE49-F238E27FC236}">
                <a16:creationId xmlns:a16="http://schemas.microsoft.com/office/drawing/2014/main" id="{4318FA0D-2027-753E-61FC-4F789099C2DE}"/>
              </a:ext>
            </a:extLst>
          </p:cNvPr>
          <p:cNvGrpSpPr>
            <a:grpSpLocks/>
          </p:cNvGrpSpPr>
          <p:nvPr/>
        </p:nvGrpSpPr>
        <p:grpSpPr bwMode="auto">
          <a:xfrm>
            <a:off x="250825" y="1557338"/>
            <a:ext cx="8599488" cy="566737"/>
            <a:chOff x="158" y="987"/>
            <a:chExt cx="5417" cy="357"/>
          </a:xfrm>
        </p:grpSpPr>
        <p:sp>
          <p:nvSpPr>
            <p:cNvPr id="44044" name="Text Box 73">
              <a:extLst>
                <a:ext uri="{FF2B5EF4-FFF2-40B4-BE49-F238E27FC236}">
                  <a16:creationId xmlns:a16="http://schemas.microsoft.com/office/drawing/2014/main" id="{22B97C78-3674-315F-2660-C04C52335713}"/>
                </a:ext>
              </a:extLst>
            </p:cNvPr>
            <p:cNvSpPr txBox="1">
              <a:spLocks noChangeArrowheads="1"/>
            </p:cNvSpPr>
            <p:nvPr/>
          </p:nvSpPr>
          <p:spPr bwMode="auto">
            <a:xfrm>
              <a:off x="158" y="987"/>
              <a:ext cx="5417"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当</a:t>
              </a:r>
              <a:r>
                <a:rPr lang="el-GR" altLang="zh-CN" b="1" i="1">
                  <a:solidFill>
                    <a:schemeClr val="bg1"/>
                  </a:solidFill>
                  <a:latin typeface="Times New Roman" panose="02020603050405020304" pitchFamily="18" charset="0"/>
                  <a:ea typeface="楷体_GB2312" pitchFamily="49" charset="-122"/>
                  <a:sym typeface="Symbol" panose="05050102010706020507" pitchFamily="18" charset="2"/>
                </a:rPr>
                <a:t>β</a:t>
              </a:r>
              <a:r>
                <a:rPr lang="en-US" altLang="zh-CN" b="1" baseline="-25000">
                  <a:solidFill>
                    <a:schemeClr val="bg1"/>
                  </a:solidFill>
                  <a:latin typeface="Times New Roman" panose="02020603050405020304" pitchFamily="18" charset="0"/>
                  <a:ea typeface="楷体_GB2312" pitchFamily="49" charset="-122"/>
                  <a:sym typeface="Symbol" panose="05050102010706020507" pitchFamily="18" charset="2"/>
                </a:rPr>
                <a:t>1</a:t>
              </a:r>
              <a:r>
                <a:rPr lang="en-US" altLang="zh-CN" i="1">
                  <a:solidFill>
                    <a:schemeClr val="bg1"/>
                  </a:solidFill>
                  <a:ea typeface="楷体_GB2312" pitchFamily="49" charset="-122"/>
                  <a:sym typeface="Symbol" panose="05050102010706020507" pitchFamily="18" charset="2"/>
                </a:rPr>
                <a:t>z</a:t>
              </a:r>
              <a:r>
                <a:rPr lang="en-US" altLang="zh-CN">
                  <a:solidFill>
                    <a:schemeClr val="bg1"/>
                  </a:solidFill>
                  <a:latin typeface="Times New Roman" panose="02020603050405020304" pitchFamily="18" charset="0"/>
                  <a:ea typeface="楷体_GB2312" pitchFamily="49" charset="-122"/>
                  <a:sym typeface="Symbol" panose="05050102010706020507" pitchFamily="18" charset="2"/>
                </a:rPr>
                <a:t> </a:t>
              </a:r>
              <a:r>
                <a:rPr lang="en-US" altLang="zh-CN">
                  <a:solidFill>
                    <a:schemeClr val="bg1"/>
                  </a:solidFill>
                  <a:ea typeface="楷体_GB2312" pitchFamily="49" charset="-122"/>
                  <a:sym typeface="Symbol" panose="05050102010706020507" pitchFamily="18" charset="2"/>
                </a:rPr>
                <a:t>=</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i="1">
                  <a:solidFill>
                    <a:schemeClr val="bg1"/>
                  </a:solidFill>
                  <a:latin typeface="Times New Roman" panose="02020603050405020304" pitchFamily="18" charset="0"/>
                  <a:ea typeface="楷体_GB2312" pitchFamily="49" charset="-122"/>
                  <a:sym typeface="Symbol" panose="05050102010706020507" pitchFamily="18" charset="2"/>
                </a:rPr>
                <a:t>n</a:t>
              </a:r>
              <a:r>
                <a:rPr lang="el-GR" altLang="zh-CN" b="1">
                  <a:solidFill>
                    <a:schemeClr val="bg1"/>
                  </a:solidFill>
                  <a:latin typeface="Times New Roman" panose="02020603050405020304" pitchFamily="18" charset="0"/>
                  <a:ea typeface="楷体_GB2312" pitchFamily="49" charset="-122"/>
                  <a:sym typeface="Symbol" panose="05050102010706020507" pitchFamily="18" charset="2"/>
                </a:rPr>
                <a:t>π</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，即 </a:t>
              </a:r>
              <a:r>
                <a:rPr lang="en-US" altLang="zh-CN" i="1">
                  <a:solidFill>
                    <a:schemeClr val="bg1"/>
                  </a:solidFill>
                  <a:ea typeface="楷体_GB2312" pitchFamily="49" charset="-122"/>
                  <a:sym typeface="Symbol" panose="05050102010706020507" pitchFamily="18" charset="2"/>
                </a:rPr>
                <a:t>z </a:t>
              </a:r>
              <a:r>
                <a:rPr lang="en-US" altLang="zh-CN">
                  <a:solidFill>
                    <a:schemeClr val="bg1"/>
                  </a:solidFill>
                  <a:ea typeface="楷体_GB2312" pitchFamily="49" charset="-122"/>
                  <a:sym typeface="Symbol" panose="05050102010706020507" pitchFamily="18" charset="2"/>
                </a:rPr>
                <a:t>=</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i="1">
                  <a:solidFill>
                    <a:schemeClr val="bg1"/>
                  </a:solidFill>
                  <a:latin typeface="Times New Roman" panose="02020603050405020304" pitchFamily="18" charset="0"/>
                  <a:ea typeface="楷体_GB2312" pitchFamily="49" charset="-122"/>
                  <a:sym typeface="Symbol" panose="05050102010706020507" pitchFamily="18" charset="2"/>
                </a:rPr>
                <a:t>n</a:t>
              </a:r>
              <a:r>
                <a:rPr lang="el-GR" altLang="zh-CN" b="1" i="1">
                  <a:solidFill>
                    <a:schemeClr val="bg1"/>
                  </a:solidFill>
                  <a:latin typeface="Times New Roman" panose="02020603050405020304" pitchFamily="18" charset="0"/>
                  <a:ea typeface="楷体_GB2312" pitchFamily="49" charset="-122"/>
                  <a:sym typeface="Symbol" panose="05050102010706020507" pitchFamily="18" charset="2"/>
                </a:rPr>
                <a:t>λ</a:t>
              </a:r>
              <a:r>
                <a:rPr lang="en-US" altLang="zh-CN" b="1" baseline="-25000">
                  <a:solidFill>
                    <a:schemeClr val="bg1"/>
                  </a:solidFill>
                  <a:latin typeface="Times New Roman" panose="02020603050405020304" pitchFamily="18" charset="0"/>
                  <a:ea typeface="楷体_GB2312" pitchFamily="49" charset="-122"/>
                  <a:sym typeface="Symbol" panose="05050102010706020507" pitchFamily="18" charset="2"/>
                </a:rPr>
                <a:t>1</a:t>
              </a:r>
              <a:r>
                <a:rPr lang="en-US" altLang="zh-CN" b="1">
                  <a:solidFill>
                    <a:schemeClr val="bg1"/>
                  </a:solidFill>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 2                        </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时，有</a:t>
              </a:r>
              <a:endParaRPr lang="zh-CN" altLang="el-GR" b="1">
                <a:solidFill>
                  <a:schemeClr val="bg1"/>
                </a:solidFill>
                <a:latin typeface="Times New Roman" panose="02020603050405020304" pitchFamily="18" charset="0"/>
                <a:ea typeface="楷体_GB2312" pitchFamily="49" charset="-122"/>
                <a:sym typeface="Symbol" panose="05050102010706020507" pitchFamily="18" charset="2"/>
              </a:endParaRPr>
            </a:p>
          </p:txBody>
        </p:sp>
        <p:graphicFrame>
          <p:nvGraphicFramePr>
            <p:cNvPr id="44045" name="Object 74">
              <a:extLst>
                <a:ext uri="{FF2B5EF4-FFF2-40B4-BE49-F238E27FC236}">
                  <a16:creationId xmlns:a16="http://schemas.microsoft.com/office/drawing/2014/main" id="{3E469290-440E-17B6-8D36-4F01D33B86EE}"/>
                </a:ext>
              </a:extLst>
            </p:cNvPr>
            <p:cNvGraphicFramePr>
              <a:graphicFrameLocks noChangeAspect="1"/>
            </p:cNvGraphicFramePr>
            <p:nvPr/>
          </p:nvGraphicFramePr>
          <p:xfrm>
            <a:off x="2835" y="1071"/>
            <a:ext cx="1101" cy="255"/>
          </p:xfrm>
          <a:graphic>
            <a:graphicData uri="http://schemas.openxmlformats.org/presentationml/2006/ole">
              <mc:AlternateContent xmlns:mc="http://schemas.openxmlformats.org/markup-compatibility/2006">
                <mc:Choice xmlns:v="urn:schemas-microsoft-com:vml" Requires="v">
                  <p:oleObj r:id="rId31" imgW="675720" imgH="93600" progId="Equation.DSMT4">
                    <p:embed/>
                  </p:oleObj>
                </mc:Choice>
                <mc:Fallback>
                  <p:oleObj r:id="rId31" imgW="675720" imgH="93600" progId="Equation.DSMT4">
                    <p:embed/>
                    <p:pic>
                      <p:nvPicPr>
                        <p:cNvPr id="0" name="Object 7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35" y="1071"/>
                          <a:ext cx="110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78317" name="Group 77">
            <a:extLst>
              <a:ext uri="{FF2B5EF4-FFF2-40B4-BE49-F238E27FC236}">
                <a16:creationId xmlns:a16="http://schemas.microsoft.com/office/drawing/2014/main" id="{6F5C530E-90AB-5622-7FB9-486D8C1B6C1A}"/>
              </a:ext>
            </a:extLst>
          </p:cNvPr>
          <p:cNvGrpSpPr>
            <a:grpSpLocks/>
          </p:cNvGrpSpPr>
          <p:nvPr/>
        </p:nvGrpSpPr>
        <p:grpSpPr bwMode="auto">
          <a:xfrm>
            <a:off x="250825" y="2717800"/>
            <a:ext cx="8893175" cy="566738"/>
            <a:chOff x="158" y="1712"/>
            <a:chExt cx="5602" cy="357"/>
          </a:xfrm>
        </p:grpSpPr>
        <p:sp>
          <p:nvSpPr>
            <p:cNvPr id="44042" name="Text Box 75">
              <a:extLst>
                <a:ext uri="{FF2B5EF4-FFF2-40B4-BE49-F238E27FC236}">
                  <a16:creationId xmlns:a16="http://schemas.microsoft.com/office/drawing/2014/main" id="{DA035524-B9FF-14D0-DF17-D71C7EC0C339}"/>
                </a:ext>
              </a:extLst>
            </p:cNvPr>
            <p:cNvSpPr txBox="1">
              <a:spLocks noChangeArrowheads="1"/>
            </p:cNvSpPr>
            <p:nvPr/>
          </p:nvSpPr>
          <p:spPr bwMode="auto">
            <a:xfrm>
              <a:off x="158" y="1712"/>
              <a:ext cx="560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当</a:t>
              </a:r>
              <a:r>
                <a:rPr lang="el-GR" altLang="zh-CN" b="1" i="1">
                  <a:solidFill>
                    <a:schemeClr val="bg1"/>
                  </a:solidFill>
                  <a:latin typeface="Times New Roman" panose="02020603050405020304" pitchFamily="18" charset="0"/>
                  <a:ea typeface="楷体_GB2312" pitchFamily="49" charset="-122"/>
                  <a:sym typeface="Symbol" panose="05050102010706020507" pitchFamily="18" charset="2"/>
                </a:rPr>
                <a:t>β</a:t>
              </a:r>
              <a:r>
                <a:rPr lang="en-US" altLang="zh-CN" b="1" baseline="-25000">
                  <a:solidFill>
                    <a:schemeClr val="bg1"/>
                  </a:solidFill>
                  <a:latin typeface="Times New Roman" panose="02020603050405020304" pitchFamily="18" charset="0"/>
                  <a:ea typeface="楷体_GB2312" pitchFamily="49" charset="-122"/>
                  <a:sym typeface="Symbol" panose="05050102010706020507" pitchFamily="18" charset="2"/>
                </a:rPr>
                <a:t>1</a:t>
              </a:r>
              <a:r>
                <a:rPr lang="en-US" altLang="zh-CN" i="1">
                  <a:solidFill>
                    <a:schemeClr val="bg1"/>
                  </a:solidFill>
                  <a:ea typeface="楷体_GB2312" pitchFamily="49" charset="-122"/>
                  <a:sym typeface="Symbol" panose="05050102010706020507" pitchFamily="18" charset="2"/>
                </a:rPr>
                <a:t>z</a:t>
              </a:r>
              <a:r>
                <a:rPr lang="en-US" altLang="zh-CN">
                  <a:solidFill>
                    <a:schemeClr val="bg1"/>
                  </a:solidFill>
                  <a:ea typeface="楷体_GB2312" pitchFamily="49" charset="-122"/>
                  <a:sym typeface="Symbol" panose="05050102010706020507" pitchFamily="18" charset="2"/>
                </a:rPr>
                <a:t>=</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(2</a:t>
              </a:r>
              <a:r>
                <a:rPr lang="en-US" altLang="zh-CN" i="1">
                  <a:solidFill>
                    <a:schemeClr val="bg1"/>
                  </a:solidFill>
                  <a:latin typeface="Times New Roman" panose="02020603050405020304" pitchFamily="18" charset="0"/>
                  <a:ea typeface="楷体_GB2312" pitchFamily="49" charset="-122"/>
                  <a:sym typeface="Symbol" panose="05050102010706020507" pitchFamily="18" charset="2"/>
                </a:rPr>
                <a:t>n</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1)</a:t>
              </a:r>
              <a:r>
                <a:rPr lang="el-GR" altLang="zh-CN" b="1">
                  <a:solidFill>
                    <a:schemeClr val="bg1"/>
                  </a:solidFill>
                  <a:latin typeface="Times New Roman" panose="02020603050405020304" pitchFamily="18" charset="0"/>
                  <a:ea typeface="楷体_GB2312" pitchFamily="49" charset="-122"/>
                  <a:sym typeface="Symbol" panose="05050102010706020507" pitchFamily="18" charset="2"/>
                </a:rPr>
                <a:t>π</a:t>
              </a:r>
              <a:r>
                <a:rPr lang="en-US" altLang="zh-CN" b="1">
                  <a:solidFill>
                    <a:schemeClr val="bg1"/>
                  </a:solidFill>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2</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，即</a:t>
              </a:r>
              <a:r>
                <a:rPr lang="en-US" altLang="zh-CN" i="1">
                  <a:solidFill>
                    <a:schemeClr val="bg1"/>
                  </a:solidFill>
                  <a:ea typeface="楷体_GB2312" pitchFamily="49" charset="-122"/>
                  <a:sym typeface="Symbol" panose="05050102010706020507" pitchFamily="18" charset="2"/>
                </a:rPr>
                <a:t>z </a:t>
              </a:r>
              <a:r>
                <a:rPr lang="en-US" altLang="zh-CN">
                  <a:solidFill>
                    <a:schemeClr val="bg1"/>
                  </a:solidFill>
                  <a:ea typeface="楷体_GB2312" pitchFamily="49" charset="-122"/>
                  <a:sym typeface="Symbol" panose="05050102010706020507" pitchFamily="18" charset="2"/>
                </a:rPr>
                <a:t>=</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a:t>
              </a:r>
              <a:r>
                <a:rPr lang="en-US" altLang="zh-CN" i="1">
                  <a:solidFill>
                    <a:schemeClr val="bg1"/>
                  </a:solidFill>
                  <a:latin typeface="Times New Roman" panose="02020603050405020304" pitchFamily="18" charset="0"/>
                  <a:ea typeface="楷体_GB2312" pitchFamily="49" charset="-122"/>
                  <a:sym typeface="Symbol" panose="05050102010706020507" pitchFamily="18" charset="2"/>
                </a:rPr>
                <a:t>n</a:t>
              </a:r>
              <a:r>
                <a:rPr lang="en-US" altLang="zh-CN" b="1">
                  <a:solidFill>
                    <a:schemeClr val="bg1"/>
                  </a:solidFill>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2+1</a:t>
              </a:r>
              <a:r>
                <a:rPr lang="en-US" altLang="zh-CN" b="1">
                  <a:solidFill>
                    <a:schemeClr val="bg1"/>
                  </a:solidFill>
                  <a:ea typeface="楷体_GB2312" pitchFamily="49" charset="-122"/>
                  <a:sym typeface="Symbol" panose="05050102010706020507" pitchFamily="18" charset="2"/>
                </a:rPr>
                <a: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4)</a:t>
              </a:r>
              <a:r>
                <a:rPr lang="el-GR" altLang="zh-CN" b="1" i="1">
                  <a:solidFill>
                    <a:schemeClr val="bg1"/>
                  </a:solidFill>
                  <a:latin typeface="Times New Roman" panose="02020603050405020304" pitchFamily="18" charset="0"/>
                  <a:ea typeface="楷体_GB2312" pitchFamily="49" charset="-122"/>
                  <a:sym typeface="Symbol" panose="05050102010706020507" pitchFamily="18" charset="2"/>
                </a:rPr>
                <a:t>λ</a:t>
              </a:r>
              <a:r>
                <a:rPr lang="en-US" altLang="zh-CN" b="1" baseline="-25000">
                  <a:solidFill>
                    <a:schemeClr val="bg1"/>
                  </a:solidFill>
                  <a:latin typeface="Times New Roman" panose="02020603050405020304" pitchFamily="18" charset="0"/>
                  <a:ea typeface="楷体_GB2312" pitchFamily="49" charset="-122"/>
                  <a:sym typeface="Symbol" panose="05050102010706020507" pitchFamily="18" charset="2"/>
                </a:rPr>
                <a:t>1 </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                      </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时，有</a:t>
              </a:r>
              <a:endParaRPr lang="zh-CN" altLang="el-GR" b="1">
                <a:solidFill>
                  <a:schemeClr val="bg1"/>
                </a:solidFill>
                <a:latin typeface="Times New Roman" panose="02020603050405020304" pitchFamily="18" charset="0"/>
                <a:ea typeface="楷体_GB2312" pitchFamily="49" charset="-122"/>
                <a:sym typeface="Symbol" panose="05050102010706020507" pitchFamily="18" charset="2"/>
              </a:endParaRPr>
            </a:p>
          </p:txBody>
        </p:sp>
        <p:graphicFrame>
          <p:nvGraphicFramePr>
            <p:cNvPr id="44043" name="Object 76">
              <a:extLst>
                <a:ext uri="{FF2B5EF4-FFF2-40B4-BE49-F238E27FC236}">
                  <a16:creationId xmlns:a16="http://schemas.microsoft.com/office/drawing/2014/main" id="{C3CD1D4C-B01B-068D-CF42-7A5607629C1E}"/>
                </a:ext>
              </a:extLst>
            </p:cNvPr>
            <p:cNvGraphicFramePr>
              <a:graphicFrameLocks noChangeAspect="1"/>
            </p:cNvGraphicFramePr>
            <p:nvPr/>
          </p:nvGraphicFramePr>
          <p:xfrm>
            <a:off x="3833" y="1797"/>
            <a:ext cx="1101" cy="255"/>
          </p:xfrm>
          <a:graphic>
            <a:graphicData uri="http://schemas.openxmlformats.org/presentationml/2006/ole">
              <mc:AlternateContent xmlns:mc="http://schemas.openxmlformats.org/markup-compatibility/2006">
                <mc:Choice xmlns:v="urn:schemas-microsoft-com:vml" Requires="v">
                  <p:oleObj r:id="rId33" imgW="675720" imgH="93600" progId="Equation.DSMT4">
                    <p:embed/>
                  </p:oleObj>
                </mc:Choice>
                <mc:Fallback>
                  <p:oleObj r:id="rId33" imgW="675720" imgH="93600" progId="Equation.DSMT4">
                    <p:embed/>
                    <p:pic>
                      <p:nvPicPr>
                        <p:cNvPr id="0" name="Object 7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33" y="1797"/>
                          <a:ext cx="110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778276"/>
                                        </p:tgtEl>
                                        <p:attrNameLst>
                                          <p:attrName>style.visibility</p:attrName>
                                        </p:attrNameLst>
                                      </p:cBhvr>
                                      <p:to>
                                        <p:strVal val="visible"/>
                                      </p:to>
                                    </p:set>
                                    <p:animEffect transition="in" filter="wipe(up)">
                                      <p:cBhvr>
                                        <p:cTn id="7" dur="2000"/>
                                        <p:tgtEl>
                                          <p:spTgt spid="778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78242"/>
                                        </p:tgtEl>
                                        <p:attrNameLst>
                                          <p:attrName>style.visibility</p:attrName>
                                        </p:attrNameLst>
                                      </p:cBhvr>
                                      <p:to>
                                        <p:strVal val="visible"/>
                                      </p:to>
                                    </p:set>
                                    <p:animEffect transition="in" filter="wipe(up)">
                                      <p:cBhvr>
                                        <p:cTn id="12" dur="2000"/>
                                        <p:tgtEl>
                                          <p:spTgt spid="7782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78312"/>
                                        </p:tgtEl>
                                        <p:attrNameLst>
                                          <p:attrName>style.visibility</p:attrName>
                                        </p:attrNameLst>
                                      </p:cBhvr>
                                      <p:to>
                                        <p:strVal val="visible"/>
                                      </p:to>
                                    </p:set>
                                    <p:animEffect transition="in" filter="wipe(up)">
                                      <p:cBhvr>
                                        <p:cTn id="17" dur="2000"/>
                                        <p:tgtEl>
                                          <p:spTgt spid="778312"/>
                                        </p:tgtEl>
                                      </p:cBhvr>
                                    </p:animEffect>
                                  </p:childTnLst>
                                </p:cTn>
                              </p:par>
                            </p:childTnLst>
                          </p:cTn>
                        </p:par>
                        <p:par>
                          <p:cTn id="18" fill="hold" nodeType="afterGroup">
                            <p:stCondLst>
                              <p:cond delay="2000"/>
                            </p:stCondLst>
                            <p:childTnLst>
                              <p:par>
                                <p:cTn id="19" presetID="22" presetClass="entr" presetSubtype="1" fill="hold" nodeType="afterEffect">
                                  <p:stCondLst>
                                    <p:cond delay="0"/>
                                  </p:stCondLst>
                                  <p:childTnLst>
                                    <p:set>
                                      <p:cBhvr>
                                        <p:cTn id="20" dur="1" fill="hold">
                                          <p:stCondLst>
                                            <p:cond delay="0"/>
                                          </p:stCondLst>
                                        </p:cTn>
                                        <p:tgtEl>
                                          <p:spTgt spid="778243"/>
                                        </p:tgtEl>
                                        <p:attrNameLst>
                                          <p:attrName>style.visibility</p:attrName>
                                        </p:attrNameLst>
                                      </p:cBhvr>
                                      <p:to>
                                        <p:strVal val="visible"/>
                                      </p:to>
                                    </p:set>
                                    <p:animEffect transition="in" filter="wipe(up)">
                                      <p:cBhvr>
                                        <p:cTn id="21" dur="2000"/>
                                        <p:tgtEl>
                                          <p:spTgt spid="77824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778317"/>
                                        </p:tgtEl>
                                        <p:attrNameLst>
                                          <p:attrName>style.visibility</p:attrName>
                                        </p:attrNameLst>
                                      </p:cBhvr>
                                      <p:to>
                                        <p:strVal val="visible"/>
                                      </p:to>
                                    </p:set>
                                    <p:animEffect transition="in" filter="wipe(up)">
                                      <p:cBhvr>
                                        <p:cTn id="26" dur="2000"/>
                                        <p:tgtEl>
                                          <p:spTgt spid="778317"/>
                                        </p:tgtEl>
                                      </p:cBhvr>
                                    </p:animEffect>
                                  </p:childTnLst>
                                </p:cTn>
                              </p:par>
                            </p:childTnLst>
                          </p:cTn>
                        </p:par>
                        <p:par>
                          <p:cTn id="27" fill="hold" nodeType="afterGroup">
                            <p:stCondLst>
                              <p:cond delay="2000"/>
                            </p:stCondLst>
                            <p:childTnLst>
                              <p:par>
                                <p:cTn id="28" presetID="22" presetClass="entr" presetSubtype="1" fill="hold" nodeType="afterEffect">
                                  <p:stCondLst>
                                    <p:cond delay="0"/>
                                  </p:stCondLst>
                                  <p:childTnLst>
                                    <p:set>
                                      <p:cBhvr>
                                        <p:cTn id="29" dur="1" fill="hold">
                                          <p:stCondLst>
                                            <p:cond delay="0"/>
                                          </p:stCondLst>
                                        </p:cTn>
                                        <p:tgtEl>
                                          <p:spTgt spid="778275"/>
                                        </p:tgtEl>
                                        <p:attrNameLst>
                                          <p:attrName>style.visibility</p:attrName>
                                        </p:attrNameLst>
                                      </p:cBhvr>
                                      <p:to>
                                        <p:strVal val="visible"/>
                                      </p:to>
                                    </p:set>
                                    <p:animEffect transition="in" filter="wipe(up)">
                                      <p:cBhvr>
                                        <p:cTn id="30" dur="2000"/>
                                        <p:tgtEl>
                                          <p:spTgt spid="7782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778311"/>
                                        </p:tgtEl>
                                        <p:attrNameLst>
                                          <p:attrName>style.visibility</p:attrName>
                                        </p:attrNameLst>
                                      </p:cBhvr>
                                      <p:to>
                                        <p:strVal val="visible"/>
                                      </p:to>
                                    </p:set>
                                    <p:animEffect transition="in" filter="fade">
                                      <p:cBhvr>
                                        <p:cTn id="35" dur="2000"/>
                                        <p:tgtEl>
                                          <p:spTgt spid="77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2">
            <a:extLst>
              <a:ext uri="{FF2B5EF4-FFF2-40B4-BE49-F238E27FC236}">
                <a16:creationId xmlns:a16="http://schemas.microsoft.com/office/drawing/2014/main" id="{1808D240-5E49-DF5C-ED55-D107190FCF2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73F19014-B978-4152-98D0-46CB212A1708}" type="slidenum">
              <a:rPr lang="en-US" altLang="zh-CN" sz="1400" smtClean="0">
                <a:ea typeface="楷体_GB2312" pitchFamily="49" charset="-122"/>
              </a:rPr>
              <a:pPr/>
              <a:t>25</a:t>
            </a:fld>
            <a:endParaRPr lang="en-US" altLang="zh-CN" sz="1400">
              <a:ea typeface="楷体_GB2312" pitchFamily="49" charset="-122"/>
            </a:endParaRPr>
          </a:p>
        </p:txBody>
      </p:sp>
      <p:sp>
        <p:nvSpPr>
          <p:cNvPr id="655362" name="Text Box 2">
            <a:extLst>
              <a:ext uri="{FF2B5EF4-FFF2-40B4-BE49-F238E27FC236}">
                <a16:creationId xmlns:a16="http://schemas.microsoft.com/office/drawing/2014/main" id="{9E0903BB-EE56-008D-B7F9-DF3893D37C4C}"/>
              </a:ext>
            </a:extLst>
          </p:cNvPr>
          <p:cNvSpPr txBox="1">
            <a:spLocks noChangeArrowheads="1"/>
          </p:cNvSpPr>
          <p:nvPr/>
        </p:nvSpPr>
        <p:spPr bwMode="auto">
          <a:xfrm>
            <a:off x="358775" y="981075"/>
            <a:ext cx="88931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b="1">
                <a:solidFill>
                  <a:schemeClr val="bg1"/>
                </a:solidFill>
                <a:latin typeface="Times New Roman" panose="02020603050405020304" pitchFamily="18" charset="0"/>
                <a:ea typeface="楷体_GB2312" pitchFamily="49" charset="-122"/>
              </a:rPr>
              <a:t>描述合成波的特性。</a:t>
            </a:r>
          </a:p>
          <a:p>
            <a:pPr eaLnBrk="1" hangingPunct="1">
              <a:lnSpc>
                <a:spcPct val="130000"/>
              </a:lnSpc>
            </a:pPr>
            <a:r>
              <a:rPr lang="zh-CN" altLang="en-US" b="1">
                <a:solidFill>
                  <a:schemeClr val="bg1"/>
                </a:solidFill>
                <a:latin typeface="Times New Roman" panose="02020603050405020304" pitchFamily="18" charset="0"/>
                <a:ea typeface="楷体_GB2312" pitchFamily="49" charset="-122"/>
              </a:rPr>
              <a:t>定义为合成波的电场强度振幅的最大值与最小值之比。</a:t>
            </a:r>
          </a:p>
        </p:txBody>
      </p:sp>
      <p:graphicFrame>
        <p:nvGraphicFramePr>
          <p:cNvPr id="655364" name="Object 4">
            <a:extLst>
              <a:ext uri="{FF2B5EF4-FFF2-40B4-BE49-F238E27FC236}">
                <a16:creationId xmlns:a16="http://schemas.microsoft.com/office/drawing/2014/main" id="{29BE05E0-206E-4379-4416-89D6D1D0ABB6}"/>
              </a:ext>
            </a:extLst>
          </p:cNvPr>
          <p:cNvGraphicFramePr>
            <a:graphicFrameLocks noChangeAspect="1"/>
          </p:cNvGraphicFramePr>
          <p:nvPr/>
        </p:nvGraphicFramePr>
        <p:xfrm>
          <a:off x="5364163" y="2549525"/>
          <a:ext cx="1343025" cy="785813"/>
        </p:xfrm>
        <a:graphic>
          <a:graphicData uri="http://schemas.openxmlformats.org/presentationml/2006/ole">
            <mc:AlternateContent xmlns:mc="http://schemas.openxmlformats.org/markup-compatibility/2006">
              <mc:Choice xmlns:v="urn:schemas-microsoft-com:vml" Requires="v">
                <p:oleObj r:id="rId3" imgW="500040" imgH="258480" progId="Equation.DSMT4">
                  <p:embed/>
                </p:oleObj>
              </mc:Choice>
              <mc:Fallback>
                <p:oleObj r:id="rId3" imgW="500040" imgH="258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549525"/>
                        <a:ext cx="13430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366" name="Text Box 6">
            <a:extLst>
              <a:ext uri="{FF2B5EF4-FFF2-40B4-BE49-F238E27FC236}">
                <a16:creationId xmlns:a16="http://schemas.microsoft.com/office/drawing/2014/main" id="{A2F8618D-1D53-3011-F04D-231176C622F3}"/>
              </a:ext>
            </a:extLst>
          </p:cNvPr>
          <p:cNvSpPr txBox="1">
            <a:spLocks noChangeArrowheads="1"/>
          </p:cNvSpPr>
          <p:nvPr/>
        </p:nvSpPr>
        <p:spPr bwMode="auto">
          <a:xfrm>
            <a:off x="169863" y="404813"/>
            <a:ext cx="7497762"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5"/>
              </a:buBlip>
            </a:pPr>
            <a:r>
              <a:rPr lang="zh-CN" altLang="en-US" b="1">
                <a:solidFill>
                  <a:srgbClr val="FFFF57"/>
                </a:solidFill>
              </a:rPr>
              <a:t>  驻波系数（驻波比）</a:t>
            </a:r>
            <a:r>
              <a:rPr lang="en-US" altLang="zh-CN" b="1">
                <a:solidFill>
                  <a:srgbClr val="FFFF57"/>
                </a:solidFill>
              </a:rPr>
              <a:t> </a:t>
            </a:r>
            <a:endParaRPr lang="zh-CN" altLang="en-US" b="1">
              <a:solidFill>
                <a:srgbClr val="FFFF57"/>
              </a:solidFill>
            </a:endParaRPr>
          </a:p>
        </p:txBody>
      </p:sp>
      <p:graphicFrame>
        <p:nvGraphicFramePr>
          <p:cNvPr id="655370" name="Object 10">
            <a:extLst>
              <a:ext uri="{FF2B5EF4-FFF2-40B4-BE49-F238E27FC236}">
                <a16:creationId xmlns:a16="http://schemas.microsoft.com/office/drawing/2014/main" id="{4BA54EA1-1266-086D-C2D1-78E1F801BCBC}"/>
              </a:ext>
            </a:extLst>
          </p:cNvPr>
          <p:cNvGraphicFramePr>
            <a:graphicFrameLocks noChangeAspect="1"/>
          </p:cNvGraphicFramePr>
          <p:nvPr/>
        </p:nvGraphicFramePr>
        <p:xfrm>
          <a:off x="1692275" y="2333625"/>
          <a:ext cx="2359025" cy="1166813"/>
        </p:xfrm>
        <a:graphic>
          <a:graphicData uri="http://schemas.openxmlformats.org/presentationml/2006/ole">
            <mc:AlternateContent xmlns:mc="http://schemas.openxmlformats.org/markup-compatibility/2006">
              <mc:Choice xmlns:v="urn:schemas-microsoft-com:vml" Requires="v">
                <p:oleObj r:id="rId6" imgW="939600" imgH="423360" progId="Equation.DSMT4">
                  <p:embed/>
                </p:oleObj>
              </mc:Choice>
              <mc:Fallback>
                <p:oleObj r:id="rId6" imgW="939600" imgH="42336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2333625"/>
                        <a:ext cx="2359025"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371" name="AutoShape 11">
            <a:extLst>
              <a:ext uri="{FF2B5EF4-FFF2-40B4-BE49-F238E27FC236}">
                <a16:creationId xmlns:a16="http://schemas.microsoft.com/office/drawing/2014/main" id="{D2E1769A-A06A-EFFC-AF01-702D9AEDE5AF}"/>
              </a:ext>
            </a:extLst>
          </p:cNvPr>
          <p:cNvSpPr>
            <a:spLocks noChangeArrowheads="1"/>
          </p:cNvSpPr>
          <p:nvPr/>
        </p:nvSpPr>
        <p:spPr bwMode="auto">
          <a:xfrm>
            <a:off x="4284663" y="2838450"/>
            <a:ext cx="863600" cy="215900"/>
          </a:xfrm>
          <a:prstGeom prst="leftRightArrow">
            <a:avLst>
              <a:gd name="adj1" fmla="val 50000"/>
              <a:gd name="adj2" fmla="val 80000"/>
            </a:avLst>
          </a:prstGeom>
          <a:solidFill>
            <a:srgbClr val="FFCC99"/>
          </a:solidFill>
          <a:ln w="254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655372" name="Text Box 12">
            <a:extLst>
              <a:ext uri="{FF2B5EF4-FFF2-40B4-BE49-F238E27FC236}">
                <a16:creationId xmlns:a16="http://schemas.microsoft.com/office/drawing/2014/main" id="{78FCB052-A0BE-975C-F102-95F5CC051366}"/>
              </a:ext>
            </a:extLst>
          </p:cNvPr>
          <p:cNvSpPr txBox="1">
            <a:spLocks noChangeArrowheads="1"/>
          </p:cNvSpPr>
          <p:nvPr/>
        </p:nvSpPr>
        <p:spPr bwMode="auto">
          <a:xfrm>
            <a:off x="107950" y="3213100"/>
            <a:ext cx="27733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8"/>
              </a:buBlip>
            </a:pPr>
            <a:r>
              <a:rPr lang="en-US" altLang="zh-CN" b="1">
                <a:solidFill>
                  <a:schemeClr val="bg1"/>
                </a:solidFill>
              </a:rPr>
              <a:t>  </a:t>
            </a:r>
            <a:r>
              <a:rPr lang="zh-CN" altLang="en-US" b="1">
                <a:solidFill>
                  <a:schemeClr val="bg1"/>
                </a:solidFill>
              </a:rPr>
              <a:t>讨论</a:t>
            </a:r>
          </a:p>
        </p:txBody>
      </p:sp>
      <p:sp>
        <p:nvSpPr>
          <p:cNvPr id="655373" name="Text Box 13">
            <a:extLst>
              <a:ext uri="{FF2B5EF4-FFF2-40B4-BE49-F238E27FC236}">
                <a16:creationId xmlns:a16="http://schemas.microsoft.com/office/drawing/2014/main" id="{D07ED7DC-37BC-91F4-EE89-B503EB5395EE}"/>
              </a:ext>
            </a:extLst>
          </p:cNvPr>
          <p:cNvSpPr txBox="1">
            <a:spLocks noChangeArrowheads="1"/>
          </p:cNvSpPr>
          <p:nvPr/>
        </p:nvSpPr>
        <p:spPr bwMode="auto">
          <a:xfrm>
            <a:off x="468313" y="3789363"/>
            <a:ext cx="8453437"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5"/>
              </a:buBlip>
            </a:pPr>
            <a:r>
              <a:rPr lang="en-US" altLang="zh-CN" b="1" i="1">
                <a:solidFill>
                  <a:schemeClr val="bg1"/>
                </a:solidFill>
                <a:latin typeface="Times New Roman" panose="02020603050405020304" pitchFamily="18" charset="0"/>
                <a:ea typeface="楷体_GB2312" pitchFamily="49" charset="-122"/>
              </a:rPr>
              <a:t>   </a:t>
            </a:r>
            <a:r>
              <a:rPr lang="zh-CN" altLang="en-US" b="1">
                <a:solidFill>
                  <a:schemeClr val="bg1"/>
                </a:solidFill>
                <a:latin typeface="Times New Roman" panose="02020603050405020304" pitchFamily="18" charset="0"/>
                <a:ea typeface="楷体_GB2312" pitchFamily="49" charset="-122"/>
              </a:rPr>
              <a:t>当</a:t>
            </a:r>
            <a:r>
              <a:rPr lang="ru-RU" altLang="zh-CN" b="1" i="1">
                <a:solidFill>
                  <a:schemeClr val="bg1"/>
                </a:solidFill>
                <a:latin typeface="Times New Roman" panose="02020603050405020304" pitchFamily="18" charset="0"/>
                <a:ea typeface="楷体_GB2312" pitchFamily="49" charset="-122"/>
              </a:rPr>
              <a:t>Г</a:t>
            </a:r>
            <a:r>
              <a:rPr lang="en-US" altLang="zh-CN">
                <a:solidFill>
                  <a:schemeClr val="bg1"/>
                </a:solidFill>
                <a:ea typeface="楷体_GB2312" pitchFamily="49" charset="-122"/>
              </a:rPr>
              <a:t>= </a:t>
            </a:r>
            <a:r>
              <a:rPr lang="en-US" altLang="zh-CN" b="1">
                <a:solidFill>
                  <a:schemeClr val="bg1"/>
                </a:solidFill>
                <a:latin typeface="Times New Roman" panose="02020603050405020304" pitchFamily="18" charset="0"/>
                <a:ea typeface="楷体_GB2312" pitchFamily="49" charset="-122"/>
              </a:rPr>
              <a:t>0 </a:t>
            </a:r>
            <a:r>
              <a:rPr lang="zh-CN" altLang="en-US" b="1">
                <a:solidFill>
                  <a:schemeClr val="bg1"/>
                </a:solidFill>
                <a:latin typeface="Times New Roman" panose="02020603050405020304" pitchFamily="18" charset="0"/>
                <a:ea typeface="楷体_GB2312" pitchFamily="49" charset="-122"/>
              </a:rPr>
              <a:t>时，</a:t>
            </a:r>
            <a:r>
              <a:rPr lang="en-US" altLang="zh-CN" b="1" i="1">
                <a:solidFill>
                  <a:schemeClr val="bg1"/>
                </a:solidFill>
                <a:latin typeface="Times New Roman" panose="02020603050405020304" pitchFamily="18" charset="0"/>
                <a:ea typeface="楷体_GB2312" pitchFamily="49" charset="-122"/>
              </a:rPr>
              <a:t>S </a:t>
            </a:r>
            <a:r>
              <a:rPr lang="en-US" altLang="zh-CN">
                <a:solidFill>
                  <a:schemeClr val="bg1"/>
                </a:solidFill>
                <a:ea typeface="楷体_GB2312" pitchFamily="49" charset="-122"/>
              </a:rPr>
              <a:t>=</a:t>
            </a:r>
            <a:r>
              <a:rPr lang="en-US" altLang="zh-CN" b="1">
                <a:solidFill>
                  <a:schemeClr val="bg1"/>
                </a:solidFill>
                <a:latin typeface="Times New Roman" panose="02020603050405020304" pitchFamily="18" charset="0"/>
                <a:ea typeface="楷体_GB2312" pitchFamily="49" charset="-122"/>
              </a:rPr>
              <a:t>1</a:t>
            </a:r>
            <a:r>
              <a:rPr lang="zh-CN" altLang="en-US" b="1">
                <a:solidFill>
                  <a:schemeClr val="bg1"/>
                </a:solidFill>
                <a:latin typeface="Times New Roman" panose="02020603050405020304" pitchFamily="18" charset="0"/>
                <a:ea typeface="楷体_GB2312" pitchFamily="49" charset="-122"/>
              </a:rPr>
              <a:t>，为行波。</a:t>
            </a:r>
          </a:p>
        </p:txBody>
      </p:sp>
      <p:sp>
        <p:nvSpPr>
          <p:cNvPr id="655375" name="Text Box 15">
            <a:extLst>
              <a:ext uri="{FF2B5EF4-FFF2-40B4-BE49-F238E27FC236}">
                <a16:creationId xmlns:a16="http://schemas.microsoft.com/office/drawing/2014/main" id="{FC0586DD-B89B-91F5-E145-34EEDAC2F10A}"/>
              </a:ext>
            </a:extLst>
          </p:cNvPr>
          <p:cNvSpPr txBox="1">
            <a:spLocks noChangeArrowheads="1"/>
          </p:cNvSpPr>
          <p:nvPr/>
        </p:nvSpPr>
        <p:spPr bwMode="auto">
          <a:xfrm>
            <a:off x="468313" y="4518025"/>
            <a:ext cx="83820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5"/>
              </a:buBlip>
            </a:pPr>
            <a:r>
              <a:rPr lang="en-US" altLang="zh-CN" b="1">
                <a:solidFill>
                  <a:schemeClr val="bg1"/>
                </a:solidFill>
                <a:latin typeface="Times New Roman" panose="02020603050405020304" pitchFamily="18" charset="0"/>
                <a:ea typeface="楷体_GB2312" pitchFamily="49" charset="-122"/>
              </a:rPr>
              <a:t>   </a:t>
            </a:r>
            <a:r>
              <a:rPr lang="zh-CN" altLang="en-US" b="1">
                <a:solidFill>
                  <a:schemeClr val="bg1"/>
                </a:solidFill>
                <a:latin typeface="Times New Roman" panose="02020603050405020304" pitchFamily="18" charset="0"/>
                <a:ea typeface="楷体_GB2312" pitchFamily="49" charset="-122"/>
              </a:rPr>
              <a:t>当</a:t>
            </a:r>
            <a:r>
              <a:rPr lang="ru-RU" altLang="zh-CN" b="1" i="1">
                <a:solidFill>
                  <a:schemeClr val="bg1"/>
                </a:solidFill>
                <a:latin typeface="Times New Roman" panose="02020603050405020304" pitchFamily="18" charset="0"/>
                <a:ea typeface="楷体_GB2312" pitchFamily="49" charset="-122"/>
              </a:rPr>
              <a:t>Г</a:t>
            </a:r>
            <a:r>
              <a:rPr lang="en-US" altLang="zh-CN">
                <a:solidFill>
                  <a:schemeClr val="bg1"/>
                </a:solidFill>
                <a:ea typeface="楷体_GB2312" pitchFamily="49" charset="-122"/>
              </a:rPr>
              <a:t>=</a:t>
            </a:r>
            <a:r>
              <a:rPr lang="en-US" altLang="zh-CN" b="1">
                <a:solidFill>
                  <a:schemeClr val="bg1"/>
                </a:solidFill>
                <a:ea typeface="楷体_GB2312" pitchFamily="49" charset="-122"/>
              </a:rPr>
              <a:t>±</a:t>
            </a:r>
            <a:r>
              <a:rPr lang="en-US" altLang="zh-CN" b="1">
                <a:solidFill>
                  <a:schemeClr val="bg1"/>
                </a:solidFill>
                <a:latin typeface="Times New Roman" panose="02020603050405020304" pitchFamily="18" charset="0"/>
                <a:ea typeface="楷体_GB2312" pitchFamily="49" charset="-122"/>
              </a:rPr>
              <a:t>1 </a:t>
            </a:r>
            <a:r>
              <a:rPr lang="zh-CN" altLang="en-US" b="1">
                <a:solidFill>
                  <a:schemeClr val="bg1"/>
                </a:solidFill>
                <a:latin typeface="Times New Roman" panose="02020603050405020304" pitchFamily="18" charset="0"/>
                <a:ea typeface="楷体_GB2312" pitchFamily="49" charset="-122"/>
              </a:rPr>
              <a:t>时，</a:t>
            </a:r>
            <a:r>
              <a:rPr lang="en-US" altLang="zh-CN" b="1" i="1">
                <a:solidFill>
                  <a:schemeClr val="bg1"/>
                </a:solidFill>
                <a:latin typeface="Times New Roman" panose="02020603050405020304" pitchFamily="18" charset="0"/>
                <a:ea typeface="楷体_GB2312" pitchFamily="49" charset="-122"/>
              </a:rPr>
              <a:t>S </a:t>
            </a:r>
            <a:r>
              <a:rPr lang="en-US" altLang="zh-CN">
                <a:solidFill>
                  <a:schemeClr val="bg1"/>
                </a:solidFill>
                <a:ea typeface="楷体_GB2312" pitchFamily="49" charset="-122"/>
              </a:rPr>
              <a:t>=</a:t>
            </a:r>
            <a:r>
              <a:rPr lang="en-US" altLang="zh-CN" b="1" i="1">
                <a:solidFill>
                  <a:schemeClr val="bg1"/>
                </a:solidFill>
                <a:latin typeface="Times New Roman" panose="02020603050405020304" pitchFamily="18" charset="0"/>
                <a:ea typeface="楷体_GB2312" pitchFamily="49" charset="-122"/>
              </a:rPr>
              <a:t> </a:t>
            </a:r>
            <a:r>
              <a:rPr lang="en-US" altLang="zh-CN" b="1">
                <a:solidFill>
                  <a:schemeClr val="bg1"/>
                </a:solidFill>
                <a:latin typeface="Times New Roman" panose="02020603050405020304" pitchFamily="18" charset="0"/>
                <a:ea typeface="楷体_GB2312" pitchFamily="49" charset="-122"/>
              </a:rPr>
              <a:t> </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 </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a:t>
            </a:r>
            <a:r>
              <a:rPr lang="zh-CN" altLang="en-US" b="1">
                <a:solidFill>
                  <a:schemeClr val="bg1"/>
                </a:solidFill>
                <a:latin typeface="Times New Roman" panose="02020603050405020304" pitchFamily="18" charset="0"/>
                <a:ea typeface="楷体_GB2312" pitchFamily="49" charset="-122"/>
              </a:rPr>
              <a:t>是纯驻波。</a:t>
            </a:r>
          </a:p>
        </p:txBody>
      </p:sp>
      <p:grpSp>
        <p:nvGrpSpPr>
          <p:cNvPr id="655377" name="Group 17">
            <a:extLst>
              <a:ext uri="{FF2B5EF4-FFF2-40B4-BE49-F238E27FC236}">
                <a16:creationId xmlns:a16="http://schemas.microsoft.com/office/drawing/2014/main" id="{FCAAF2B2-489B-89AD-BF97-717540CE5941}"/>
              </a:ext>
            </a:extLst>
          </p:cNvPr>
          <p:cNvGrpSpPr>
            <a:grpSpLocks/>
          </p:cNvGrpSpPr>
          <p:nvPr/>
        </p:nvGrpSpPr>
        <p:grpSpPr bwMode="auto">
          <a:xfrm>
            <a:off x="485390" y="5084763"/>
            <a:ext cx="8455025" cy="1001712"/>
            <a:chOff x="295" y="3339"/>
            <a:chExt cx="5326" cy="631"/>
          </a:xfrm>
        </p:grpSpPr>
        <p:sp>
          <p:nvSpPr>
            <p:cNvPr id="46092" name="Text Box 14">
              <a:extLst>
                <a:ext uri="{FF2B5EF4-FFF2-40B4-BE49-F238E27FC236}">
                  <a16:creationId xmlns:a16="http://schemas.microsoft.com/office/drawing/2014/main" id="{CE957557-2B9F-0580-4DDB-14670C637CFD}"/>
                </a:ext>
              </a:extLst>
            </p:cNvPr>
            <p:cNvSpPr txBox="1">
              <a:spLocks noChangeArrowheads="1"/>
            </p:cNvSpPr>
            <p:nvPr/>
          </p:nvSpPr>
          <p:spPr bwMode="auto">
            <a:xfrm>
              <a:off x="295" y="3339"/>
              <a:ext cx="532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5"/>
                </a:buBlip>
              </a:pPr>
              <a:r>
                <a:rPr lang="en-US" altLang="zh-CN" b="1">
                  <a:solidFill>
                    <a:schemeClr val="bg1"/>
                  </a:solidFill>
                  <a:latin typeface="Times New Roman" panose="02020603050405020304" pitchFamily="18" charset="0"/>
                  <a:ea typeface="楷体_GB2312" pitchFamily="49" charset="-122"/>
                </a:rPr>
                <a:t>   </a:t>
              </a:r>
              <a:r>
                <a:rPr lang="zh-CN" altLang="en-US" b="1">
                  <a:solidFill>
                    <a:schemeClr val="bg1"/>
                  </a:solidFill>
                  <a:latin typeface="Times New Roman" panose="02020603050405020304" pitchFamily="18" charset="0"/>
                  <a:ea typeface="楷体_GB2312" pitchFamily="49" charset="-122"/>
                </a:rPr>
                <a:t>当                 时，</a:t>
              </a:r>
              <a:r>
                <a:rPr lang="en-US" altLang="zh-CN" b="1">
                  <a:solidFill>
                    <a:schemeClr val="bg1"/>
                  </a:solidFill>
                  <a:latin typeface="Times New Roman" panose="02020603050405020304" pitchFamily="18" charset="0"/>
                  <a:ea typeface="楷体_GB2312" pitchFamily="49" charset="-122"/>
                </a:rPr>
                <a:t>1</a:t>
              </a:r>
              <a:r>
                <a:rPr lang="en-US" altLang="zh-CN" b="1">
                  <a:solidFill>
                    <a:schemeClr val="bg1"/>
                  </a:solidFill>
                  <a:ea typeface="楷体_GB2312" pitchFamily="49" charset="-122"/>
                </a:rPr>
                <a:t>&lt;</a:t>
              </a:r>
              <a:r>
                <a:rPr lang="en-US" altLang="zh-CN" b="1" i="1">
                  <a:solidFill>
                    <a:schemeClr val="bg1"/>
                  </a:solidFill>
                  <a:latin typeface="Times New Roman" panose="02020603050405020304" pitchFamily="18" charset="0"/>
                  <a:ea typeface="楷体_GB2312" pitchFamily="49" charset="-122"/>
                </a:rPr>
                <a:t> S </a:t>
              </a:r>
              <a:r>
                <a:rPr lang="en-US" altLang="zh-CN" b="1">
                  <a:solidFill>
                    <a:schemeClr val="bg1"/>
                  </a:solidFill>
                  <a:ea typeface="楷体_GB2312" pitchFamily="49" charset="-122"/>
                </a:rPr>
                <a:t>&lt;</a:t>
              </a:r>
              <a:r>
                <a:rPr lang="en-US" altLang="zh-CN" b="1">
                  <a:solidFill>
                    <a:schemeClr val="bg1"/>
                  </a:solidFill>
                  <a:latin typeface="Times New Roman" panose="02020603050405020304" pitchFamily="18" charset="0"/>
                  <a:ea typeface="楷体_GB2312" pitchFamily="49" charset="-122"/>
                  <a:sym typeface="Symbol" panose="05050102010706020507" pitchFamily="18" charset="2"/>
                </a:rPr>
                <a:t> </a:t>
              </a:r>
              <a:r>
                <a:rPr lang="zh-CN" altLang="en-US" b="1">
                  <a:solidFill>
                    <a:schemeClr val="bg1"/>
                  </a:solidFill>
                  <a:latin typeface="Times New Roman" panose="02020603050405020304" pitchFamily="18" charset="0"/>
                  <a:ea typeface="楷体_GB2312" pitchFamily="49" charset="-122"/>
                  <a:sym typeface="Symbol" panose="05050102010706020507" pitchFamily="18" charset="2"/>
                </a:rPr>
                <a:t>，为混合波。</a:t>
              </a:r>
              <a:endParaRPr lang="en-US" altLang="zh-CN" b="1">
                <a:solidFill>
                  <a:schemeClr val="bg1"/>
                </a:solidFill>
                <a:latin typeface="Times New Roman" panose="02020603050405020304" pitchFamily="18" charset="0"/>
                <a:ea typeface="楷体_GB2312" pitchFamily="49" charset="-122"/>
                <a:sym typeface="Symbol" panose="05050102010706020507" pitchFamily="18" charset="2"/>
              </a:endParaRPr>
            </a:p>
            <a:p>
              <a:pPr algn="just" eaLnBrk="1" hangingPunct="1">
                <a:lnSpc>
                  <a:spcPct val="130000"/>
                </a:lnSpc>
              </a:pPr>
              <a:r>
                <a:rPr lang="en-US" altLang="zh-CN" b="1" i="1">
                  <a:solidFill>
                    <a:schemeClr val="bg1"/>
                  </a:solidFill>
                  <a:latin typeface="Times New Roman" panose="02020603050405020304" pitchFamily="18" charset="0"/>
                  <a:ea typeface="楷体_GB2312" pitchFamily="49" charset="-122"/>
                </a:rPr>
                <a:t>      </a:t>
              </a:r>
              <a:r>
                <a:rPr lang="en-US" altLang="zh-CN" b="1" i="1" u="sng">
                  <a:solidFill>
                    <a:schemeClr val="bg1"/>
                  </a:solidFill>
                  <a:latin typeface="Times New Roman" panose="02020603050405020304" pitchFamily="18" charset="0"/>
                  <a:ea typeface="楷体_GB2312" pitchFamily="49" charset="-122"/>
                </a:rPr>
                <a:t>S </a:t>
              </a:r>
              <a:r>
                <a:rPr lang="zh-CN" altLang="en-US" b="1" u="sng">
                  <a:solidFill>
                    <a:schemeClr val="bg1"/>
                  </a:solidFill>
                  <a:latin typeface="Times New Roman" panose="02020603050405020304" pitchFamily="18" charset="0"/>
                  <a:ea typeface="楷体_GB2312" pitchFamily="49" charset="-122"/>
                </a:rPr>
                <a:t>越大，驻波分量越大</a:t>
              </a:r>
              <a:r>
                <a:rPr lang="zh-CN" altLang="en-US" b="1">
                  <a:solidFill>
                    <a:schemeClr val="bg1"/>
                  </a:solidFill>
                  <a:latin typeface="Times New Roman" panose="02020603050405020304" pitchFamily="18" charset="0"/>
                  <a:ea typeface="楷体_GB2312" pitchFamily="49" charset="-122"/>
                </a:rPr>
                <a:t>，行波分量越小。</a:t>
              </a:r>
            </a:p>
          </p:txBody>
        </p:sp>
        <p:graphicFrame>
          <p:nvGraphicFramePr>
            <p:cNvPr id="46093" name="Object 16">
              <a:extLst>
                <a:ext uri="{FF2B5EF4-FFF2-40B4-BE49-F238E27FC236}">
                  <a16:creationId xmlns:a16="http://schemas.microsoft.com/office/drawing/2014/main" id="{DE16470D-F649-B246-5167-F6F10CCB619A}"/>
                </a:ext>
              </a:extLst>
            </p:cNvPr>
            <p:cNvGraphicFramePr>
              <a:graphicFrameLocks noChangeAspect="1"/>
            </p:cNvGraphicFramePr>
            <p:nvPr/>
          </p:nvGraphicFramePr>
          <p:xfrm>
            <a:off x="793" y="3385"/>
            <a:ext cx="814" cy="319"/>
          </p:xfrm>
          <a:graphic>
            <a:graphicData uri="http://schemas.openxmlformats.org/presentationml/2006/ole">
              <mc:AlternateContent xmlns:mc="http://schemas.openxmlformats.org/markup-compatibility/2006">
                <mc:Choice xmlns:v="urn:schemas-microsoft-com:vml" Requires="v">
                  <p:oleObj r:id="rId9" imgW="478080" imgH="137520" progId="Equation.DSMT4">
                    <p:embed/>
                  </p:oleObj>
                </mc:Choice>
                <mc:Fallback>
                  <p:oleObj r:id="rId9" imgW="478080" imgH="13752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 y="3385"/>
                          <a:ext cx="814"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55366"/>
                                        </p:tgtEl>
                                        <p:attrNameLst>
                                          <p:attrName>style.visibility</p:attrName>
                                        </p:attrNameLst>
                                      </p:cBhvr>
                                      <p:to>
                                        <p:strVal val="visible"/>
                                      </p:to>
                                    </p:set>
                                    <p:animEffect transition="in" filter="wipe(up)">
                                      <p:cBhvr>
                                        <p:cTn id="7" dur="2000"/>
                                        <p:tgtEl>
                                          <p:spTgt spid="6553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55362"/>
                                        </p:tgtEl>
                                        <p:attrNameLst>
                                          <p:attrName>style.visibility</p:attrName>
                                        </p:attrNameLst>
                                      </p:cBhvr>
                                      <p:to>
                                        <p:strVal val="visible"/>
                                      </p:to>
                                    </p:set>
                                    <p:animEffect transition="in" filter="wipe(up)">
                                      <p:cBhvr>
                                        <p:cTn id="12" dur="2000"/>
                                        <p:tgtEl>
                                          <p:spTgt spid="6553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55370"/>
                                        </p:tgtEl>
                                        <p:attrNameLst>
                                          <p:attrName>style.visibility</p:attrName>
                                        </p:attrNameLst>
                                      </p:cBhvr>
                                      <p:to>
                                        <p:strVal val="visible"/>
                                      </p:to>
                                    </p:set>
                                    <p:animEffect transition="in" filter="wipe(up)">
                                      <p:cBhvr>
                                        <p:cTn id="17" dur="2000"/>
                                        <p:tgtEl>
                                          <p:spTgt spid="655370"/>
                                        </p:tgtEl>
                                      </p:cBhvr>
                                    </p:animEffect>
                                  </p:childTnLst>
                                </p:cTn>
                              </p:par>
                            </p:childTnLst>
                          </p:cTn>
                        </p:par>
                        <p:par>
                          <p:cTn id="18" fill="hold" nodeType="afterGroup">
                            <p:stCondLst>
                              <p:cond delay="2000"/>
                            </p:stCondLst>
                            <p:childTnLst>
                              <p:par>
                                <p:cTn id="19" presetID="22" presetClass="entr" presetSubtype="1" fill="hold" nodeType="afterEffect">
                                  <p:stCondLst>
                                    <p:cond delay="0"/>
                                  </p:stCondLst>
                                  <p:childTnLst>
                                    <p:set>
                                      <p:cBhvr>
                                        <p:cTn id="20" dur="1" fill="hold">
                                          <p:stCondLst>
                                            <p:cond delay="0"/>
                                          </p:stCondLst>
                                        </p:cTn>
                                        <p:tgtEl>
                                          <p:spTgt spid="655371"/>
                                        </p:tgtEl>
                                        <p:attrNameLst>
                                          <p:attrName>style.visibility</p:attrName>
                                        </p:attrNameLst>
                                      </p:cBhvr>
                                      <p:to>
                                        <p:strVal val="visible"/>
                                      </p:to>
                                    </p:set>
                                    <p:animEffect transition="in" filter="wipe(up)">
                                      <p:cBhvr>
                                        <p:cTn id="21" dur="2000"/>
                                        <p:tgtEl>
                                          <p:spTgt spid="655371"/>
                                        </p:tgtEl>
                                      </p:cBhvr>
                                    </p:animEffect>
                                  </p:childTnLst>
                                </p:cTn>
                              </p:par>
                            </p:childTnLst>
                          </p:cTn>
                        </p:par>
                        <p:par>
                          <p:cTn id="22" fill="hold" nodeType="afterGroup">
                            <p:stCondLst>
                              <p:cond delay="4000"/>
                            </p:stCondLst>
                            <p:childTnLst>
                              <p:par>
                                <p:cTn id="23" presetID="22" presetClass="entr" presetSubtype="1" fill="hold" nodeType="afterEffect">
                                  <p:stCondLst>
                                    <p:cond delay="0"/>
                                  </p:stCondLst>
                                  <p:childTnLst>
                                    <p:set>
                                      <p:cBhvr>
                                        <p:cTn id="24" dur="1" fill="hold">
                                          <p:stCondLst>
                                            <p:cond delay="0"/>
                                          </p:stCondLst>
                                        </p:cTn>
                                        <p:tgtEl>
                                          <p:spTgt spid="655364"/>
                                        </p:tgtEl>
                                        <p:attrNameLst>
                                          <p:attrName>style.visibility</p:attrName>
                                        </p:attrNameLst>
                                      </p:cBhvr>
                                      <p:to>
                                        <p:strVal val="visible"/>
                                      </p:to>
                                    </p:set>
                                    <p:animEffect transition="in" filter="wipe(up)">
                                      <p:cBhvr>
                                        <p:cTn id="25" dur="2000"/>
                                        <p:tgtEl>
                                          <p:spTgt spid="65536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655372"/>
                                        </p:tgtEl>
                                        <p:attrNameLst>
                                          <p:attrName>style.visibility</p:attrName>
                                        </p:attrNameLst>
                                      </p:cBhvr>
                                      <p:to>
                                        <p:strVal val="visible"/>
                                      </p:to>
                                    </p:set>
                                    <p:animEffect transition="in" filter="wipe(up)">
                                      <p:cBhvr>
                                        <p:cTn id="30" dur="2000"/>
                                        <p:tgtEl>
                                          <p:spTgt spid="6553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655373"/>
                                        </p:tgtEl>
                                        <p:attrNameLst>
                                          <p:attrName>style.visibility</p:attrName>
                                        </p:attrNameLst>
                                      </p:cBhvr>
                                      <p:to>
                                        <p:strVal val="visible"/>
                                      </p:to>
                                    </p:set>
                                    <p:animEffect transition="in" filter="wipe(up)">
                                      <p:cBhvr>
                                        <p:cTn id="35" dur="2000"/>
                                        <p:tgtEl>
                                          <p:spTgt spid="65537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655375"/>
                                        </p:tgtEl>
                                        <p:attrNameLst>
                                          <p:attrName>style.visibility</p:attrName>
                                        </p:attrNameLst>
                                      </p:cBhvr>
                                      <p:to>
                                        <p:strVal val="visible"/>
                                      </p:to>
                                    </p:set>
                                    <p:animEffect transition="in" filter="wipe(up)">
                                      <p:cBhvr>
                                        <p:cTn id="40" dur="2000"/>
                                        <p:tgtEl>
                                          <p:spTgt spid="65537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655377"/>
                                        </p:tgtEl>
                                        <p:attrNameLst>
                                          <p:attrName>style.visibility</p:attrName>
                                        </p:attrNameLst>
                                      </p:cBhvr>
                                      <p:to>
                                        <p:strVal val="visible"/>
                                      </p:to>
                                    </p:set>
                                    <p:animEffect transition="in" filter="wipe(up)">
                                      <p:cBhvr>
                                        <p:cTn id="45" dur="3000"/>
                                        <p:tgtEl>
                                          <p:spTgt spid="655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2" grpId="0"/>
      <p:bldP spid="655366" grpId="0"/>
      <p:bldP spid="655371" grpId="0" animBg="1"/>
      <p:bldP spid="655372" grpId="0"/>
      <p:bldP spid="655373" grpId="0"/>
      <p:bldP spid="6553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2">
            <a:extLst>
              <a:ext uri="{FF2B5EF4-FFF2-40B4-BE49-F238E27FC236}">
                <a16:creationId xmlns:a16="http://schemas.microsoft.com/office/drawing/2014/main" id="{037A36CD-DE2F-D708-9AAB-93BA4E44C8E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56341D4A-959F-4A6E-9413-F8BB2843792F}" type="slidenum">
              <a:rPr lang="en-US" altLang="zh-CN" sz="1400" smtClean="0">
                <a:ea typeface="楷体_GB2312" pitchFamily="49" charset="-122"/>
              </a:rPr>
              <a:pPr/>
              <a:t>26</a:t>
            </a:fld>
            <a:endParaRPr lang="en-US" altLang="zh-CN" sz="1400">
              <a:ea typeface="楷体_GB2312" pitchFamily="49" charset="-122"/>
            </a:endParaRPr>
          </a:p>
        </p:txBody>
      </p:sp>
      <p:sp>
        <p:nvSpPr>
          <p:cNvPr id="779279" name="Rectangle 15">
            <a:extLst>
              <a:ext uri="{FF2B5EF4-FFF2-40B4-BE49-F238E27FC236}">
                <a16:creationId xmlns:a16="http://schemas.microsoft.com/office/drawing/2014/main" id="{27BD015A-E25E-239B-3EDE-C3EA252A6791}"/>
              </a:ext>
            </a:extLst>
          </p:cNvPr>
          <p:cNvSpPr>
            <a:spLocks noChangeArrowheads="1"/>
          </p:cNvSpPr>
          <p:nvPr/>
        </p:nvSpPr>
        <p:spPr bwMode="auto">
          <a:xfrm>
            <a:off x="900113" y="5084763"/>
            <a:ext cx="6119812"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2"/>
              </a:buBlip>
            </a:pPr>
            <a:r>
              <a:rPr lang="zh-CN" altLang="en-US" b="1">
                <a:solidFill>
                  <a:schemeClr val="bg1"/>
                </a:solidFill>
                <a:latin typeface="Times New Roman" panose="02020603050405020304" pitchFamily="18" charset="0"/>
                <a:ea typeface="楷体_GB2312" pitchFamily="49" charset="-122"/>
              </a:rPr>
              <a:t>   </a:t>
            </a:r>
            <a:r>
              <a:rPr lang="zh-CN" altLang="en-US" b="1">
                <a:solidFill>
                  <a:srgbClr val="FFFF57"/>
                </a:solidFill>
                <a:latin typeface="Times New Roman" panose="02020603050405020304" pitchFamily="18" charset="0"/>
                <a:ea typeface="楷体_GB2312" pitchFamily="49" charset="-122"/>
              </a:rPr>
              <a:t>媒质</a:t>
            </a:r>
            <a:r>
              <a:rPr lang="en-US" altLang="zh-CN" b="1">
                <a:solidFill>
                  <a:srgbClr val="FFFF57"/>
                </a:solidFill>
                <a:latin typeface="Times New Roman" panose="02020603050405020304" pitchFamily="18" charset="0"/>
                <a:ea typeface="楷体_GB2312" pitchFamily="49" charset="-122"/>
              </a:rPr>
              <a:t>2</a:t>
            </a:r>
            <a:r>
              <a:rPr lang="zh-CN" altLang="en-US" b="1">
                <a:solidFill>
                  <a:srgbClr val="FFFF57"/>
                </a:solidFill>
                <a:latin typeface="Times New Roman" panose="02020603050405020304" pitchFamily="18" charset="0"/>
                <a:ea typeface="楷体_GB2312" pitchFamily="49" charset="-122"/>
              </a:rPr>
              <a:t>中沿 </a:t>
            </a:r>
            <a:r>
              <a:rPr lang="en-US" altLang="zh-CN" b="1">
                <a:solidFill>
                  <a:srgbClr val="FFFF57"/>
                </a:solidFill>
                <a:latin typeface="Times New Roman" panose="02020603050405020304" pitchFamily="18" charset="0"/>
                <a:ea typeface="楷体_GB2312" pitchFamily="49" charset="-122"/>
              </a:rPr>
              <a:t>z </a:t>
            </a:r>
            <a:r>
              <a:rPr lang="zh-CN" altLang="en-US" b="1">
                <a:solidFill>
                  <a:srgbClr val="FFFF57"/>
                </a:solidFill>
                <a:latin typeface="Times New Roman" panose="02020603050405020304" pitchFamily="18" charset="0"/>
                <a:ea typeface="楷体_GB2312" pitchFamily="49" charset="-122"/>
              </a:rPr>
              <a:t>方向传播的平均功率密度</a:t>
            </a:r>
          </a:p>
        </p:txBody>
      </p:sp>
      <p:sp>
        <p:nvSpPr>
          <p:cNvPr id="779280" name="Rectangle 16">
            <a:extLst>
              <a:ext uri="{FF2B5EF4-FFF2-40B4-BE49-F238E27FC236}">
                <a16:creationId xmlns:a16="http://schemas.microsoft.com/office/drawing/2014/main" id="{F91D47A9-FC2F-70D3-094B-0F97BB679A27}"/>
              </a:ext>
            </a:extLst>
          </p:cNvPr>
          <p:cNvSpPr>
            <a:spLocks noChangeArrowheads="1"/>
          </p:cNvSpPr>
          <p:nvPr/>
        </p:nvSpPr>
        <p:spPr bwMode="auto">
          <a:xfrm>
            <a:off x="682625" y="908050"/>
            <a:ext cx="65532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2"/>
              </a:buBlip>
            </a:pPr>
            <a:r>
              <a:rPr lang="zh-CN" altLang="en-US" b="1">
                <a:solidFill>
                  <a:schemeClr val="bg1"/>
                </a:solidFill>
                <a:latin typeface="Times New Roman" panose="02020603050405020304" pitchFamily="18" charset="0"/>
                <a:ea typeface="楷体_GB2312" pitchFamily="49" charset="-122"/>
              </a:rPr>
              <a:t>   </a:t>
            </a:r>
            <a:r>
              <a:rPr lang="zh-CN" altLang="en-US" b="1">
                <a:solidFill>
                  <a:srgbClr val="FFFF57"/>
                </a:solidFill>
                <a:latin typeface="Times New Roman" panose="02020603050405020304" pitchFamily="18" charset="0"/>
                <a:ea typeface="楷体_GB2312" pitchFamily="49" charset="-122"/>
              </a:rPr>
              <a:t>媒质</a:t>
            </a:r>
            <a:r>
              <a:rPr lang="en-US" altLang="zh-CN" b="1">
                <a:solidFill>
                  <a:srgbClr val="FFFF57"/>
                </a:solidFill>
                <a:latin typeface="Times New Roman" panose="02020603050405020304" pitchFamily="18" charset="0"/>
                <a:ea typeface="楷体_GB2312" pitchFamily="49" charset="-122"/>
              </a:rPr>
              <a:t>1</a:t>
            </a:r>
            <a:r>
              <a:rPr lang="zh-CN" altLang="en-US" b="1">
                <a:solidFill>
                  <a:srgbClr val="FFFF57"/>
                </a:solidFill>
                <a:latin typeface="Times New Roman" panose="02020603050405020304" pitchFamily="18" charset="0"/>
                <a:ea typeface="楷体_GB2312" pitchFamily="49" charset="-122"/>
              </a:rPr>
              <a:t>中沿 </a:t>
            </a:r>
            <a:r>
              <a:rPr lang="en-US" altLang="zh-CN" b="1">
                <a:solidFill>
                  <a:srgbClr val="FFFF57"/>
                </a:solidFill>
                <a:latin typeface="Times New Roman" panose="02020603050405020304" pitchFamily="18" charset="0"/>
                <a:ea typeface="楷体_GB2312" pitchFamily="49" charset="-122"/>
              </a:rPr>
              <a:t>z </a:t>
            </a:r>
            <a:r>
              <a:rPr lang="zh-CN" altLang="en-US" b="1">
                <a:solidFill>
                  <a:srgbClr val="FFFF57"/>
                </a:solidFill>
                <a:latin typeface="Times New Roman" panose="02020603050405020304" pitchFamily="18" charset="0"/>
                <a:ea typeface="楷体_GB2312" pitchFamily="49" charset="-122"/>
              </a:rPr>
              <a:t>方向传播的平均功率密度</a:t>
            </a:r>
          </a:p>
        </p:txBody>
      </p:sp>
      <p:graphicFrame>
        <p:nvGraphicFramePr>
          <p:cNvPr id="779283" name="Object 19">
            <a:extLst>
              <a:ext uri="{FF2B5EF4-FFF2-40B4-BE49-F238E27FC236}">
                <a16:creationId xmlns:a16="http://schemas.microsoft.com/office/drawing/2014/main" id="{BD3FAF0B-40BD-F6D9-A7B7-62F514920A6C}"/>
              </a:ext>
            </a:extLst>
          </p:cNvPr>
          <p:cNvGraphicFramePr>
            <a:graphicFrameLocks noChangeAspect="1"/>
          </p:cNvGraphicFramePr>
          <p:nvPr/>
        </p:nvGraphicFramePr>
        <p:xfrm>
          <a:off x="1116013" y="1389063"/>
          <a:ext cx="4321175" cy="887412"/>
        </p:xfrm>
        <a:graphic>
          <a:graphicData uri="http://schemas.openxmlformats.org/presentationml/2006/ole">
            <mc:AlternateContent xmlns:mc="http://schemas.openxmlformats.org/markup-compatibility/2006">
              <mc:Choice xmlns:v="urn:schemas-microsoft-com:vml" Requires="v">
                <p:oleObj r:id="rId3" imgW="1675440" imgH="291600" progId="Equation.DSMT4">
                  <p:embed/>
                </p:oleObj>
              </mc:Choice>
              <mc:Fallback>
                <p:oleObj r:id="rId3" imgW="1675440" imgH="2916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389063"/>
                        <a:ext cx="432117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9287" name="Text Box 23">
            <a:extLst>
              <a:ext uri="{FF2B5EF4-FFF2-40B4-BE49-F238E27FC236}">
                <a16:creationId xmlns:a16="http://schemas.microsoft.com/office/drawing/2014/main" id="{EAAC4338-0AB4-A073-6158-20822549FDE1}"/>
              </a:ext>
            </a:extLst>
          </p:cNvPr>
          <p:cNvSpPr txBox="1">
            <a:spLocks noChangeArrowheads="1"/>
          </p:cNvSpPr>
          <p:nvPr/>
        </p:nvSpPr>
        <p:spPr bwMode="auto">
          <a:xfrm>
            <a:off x="142875" y="333375"/>
            <a:ext cx="522128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5"/>
              </a:buBlip>
            </a:pPr>
            <a:r>
              <a:rPr lang="en-US" altLang="zh-CN" b="1">
                <a:solidFill>
                  <a:schemeClr val="bg1"/>
                </a:solidFill>
              </a:rPr>
              <a:t>   </a:t>
            </a:r>
            <a:r>
              <a:rPr lang="zh-CN" altLang="en-US" b="1">
                <a:solidFill>
                  <a:srgbClr val="FFBDDE"/>
                </a:solidFill>
              </a:rPr>
              <a:t>电磁能流密度</a:t>
            </a:r>
          </a:p>
        </p:txBody>
      </p:sp>
      <p:grpSp>
        <p:nvGrpSpPr>
          <p:cNvPr id="779299" name="Group 35">
            <a:extLst>
              <a:ext uri="{FF2B5EF4-FFF2-40B4-BE49-F238E27FC236}">
                <a16:creationId xmlns:a16="http://schemas.microsoft.com/office/drawing/2014/main" id="{059C3939-F1A7-65E1-AC39-ED50F8326649}"/>
              </a:ext>
            </a:extLst>
          </p:cNvPr>
          <p:cNvGrpSpPr>
            <a:grpSpLocks/>
          </p:cNvGrpSpPr>
          <p:nvPr/>
        </p:nvGrpSpPr>
        <p:grpSpPr bwMode="auto">
          <a:xfrm>
            <a:off x="3995738" y="4232275"/>
            <a:ext cx="4321175" cy="852488"/>
            <a:chOff x="295" y="3566"/>
            <a:chExt cx="2722" cy="537"/>
          </a:xfrm>
        </p:grpSpPr>
        <p:graphicFrame>
          <p:nvGraphicFramePr>
            <p:cNvPr id="48147" name="Object 9">
              <a:extLst>
                <a:ext uri="{FF2B5EF4-FFF2-40B4-BE49-F238E27FC236}">
                  <a16:creationId xmlns:a16="http://schemas.microsoft.com/office/drawing/2014/main" id="{E1C11376-D8A8-9F62-B4BD-BC79C4D4CCD5}"/>
                </a:ext>
              </a:extLst>
            </p:cNvPr>
            <p:cNvGraphicFramePr>
              <a:graphicFrameLocks noChangeAspect="1"/>
            </p:cNvGraphicFramePr>
            <p:nvPr/>
          </p:nvGraphicFramePr>
          <p:xfrm>
            <a:off x="657" y="3566"/>
            <a:ext cx="2360" cy="537"/>
          </p:xfrm>
          <a:graphic>
            <a:graphicData uri="http://schemas.openxmlformats.org/presentationml/2006/ole">
              <mc:AlternateContent xmlns:mc="http://schemas.openxmlformats.org/markup-compatibility/2006">
                <mc:Choice xmlns:v="urn:schemas-microsoft-com:vml" Requires="v">
                  <p:oleObj r:id="rId6" imgW="1521720" imgH="291600" progId="Equation.DSMT4">
                    <p:embed/>
                  </p:oleObj>
                </mc:Choice>
                <mc:Fallback>
                  <p:oleObj r:id="rId6" imgW="1521720" imgH="29160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 y="3566"/>
                          <a:ext cx="2360"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48" name="Rectangle 24">
              <a:extLst>
                <a:ext uri="{FF2B5EF4-FFF2-40B4-BE49-F238E27FC236}">
                  <a16:creationId xmlns:a16="http://schemas.microsoft.com/office/drawing/2014/main" id="{96F0FF65-0B97-DFE3-9B41-063E1B37B8D6}"/>
                </a:ext>
              </a:extLst>
            </p:cNvPr>
            <p:cNvSpPr>
              <a:spLocks noChangeArrowheads="1"/>
            </p:cNvSpPr>
            <p:nvPr/>
          </p:nvSpPr>
          <p:spPr bwMode="auto">
            <a:xfrm>
              <a:off x="295" y="3686"/>
              <a:ext cx="14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endParaRPr lang="en-US" altLang="zh-CN" b="1">
                <a:solidFill>
                  <a:schemeClr val="bg1"/>
                </a:solidFill>
                <a:latin typeface="Times New Roman" panose="02020603050405020304" pitchFamily="18" charset="0"/>
                <a:ea typeface="楷体_GB2312" pitchFamily="49" charset="-122"/>
              </a:endParaRPr>
            </a:p>
          </p:txBody>
        </p:sp>
      </p:grpSp>
      <p:grpSp>
        <p:nvGrpSpPr>
          <p:cNvPr id="779300" name="Group 36">
            <a:extLst>
              <a:ext uri="{FF2B5EF4-FFF2-40B4-BE49-F238E27FC236}">
                <a16:creationId xmlns:a16="http://schemas.microsoft.com/office/drawing/2014/main" id="{DBE7BC52-4206-A6A9-F191-7E087513AE56}"/>
              </a:ext>
            </a:extLst>
          </p:cNvPr>
          <p:cNvGrpSpPr>
            <a:grpSpLocks/>
          </p:cNvGrpSpPr>
          <p:nvPr/>
        </p:nvGrpSpPr>
        <p:grpSpPr bwMode="auto">
          <a:xfrm>
            <a:off x="5921375" y="5734050"/>
            <a:ext cx="2179638" cy="488950"/>
            <a:chOff x="3288" y="3666"/>
            <a:chExt cx="1373" cy="308"/>
          </a:xfrm>
        </p:grpSpPr>
        <p:sp>
          <p:nvSpPr>
            <p:cNvPr id="48145" name="AutoShape 26">
              <a:extLst>
                <a:ext uri="{FF2B5EF4-FFF2-40B4-BE49-F238E27FC236}">
                  <a16:creationId xmlns:a16="http://schemas.microsoft.com/office/drawing/2014/main" id="{1BAC74DE-B611-563B-49E8-4486EA011A91}"/>
                </a:ext>
              </a:extLst>
            </p:cNvPr>
            <p:cNvSpPr>
              <a:spLocks noChangeArrowheads="1"/>
            </p:cNvSpPr>
            <p:nvPr/>
          </p:nvSpPr>
          <p:spPr bwMode="auto">
            <a:xfrm>
              <a:off x="3288" y="3793"/>
              <a:ext cx="454" cy="136"/>
            </a:xfrm>
            <a:prstGeom prst="rightArrow">
              <a:avLst>
                <a:gd name="adj1" fmla="val 50000"/>
                <a:gd name="adj2" fmla="val 83394"/>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aphicFrame>
          <p:nvGraphicFramePr>
            <p:cNvPr id="48146" name="Object 27">
              <a:extLst>
                <a:ext uri="{FF2B5EF4-FFF2-40B4-BE49-F238E27FC236}">
                  <a16:creationId xmlns:a16="http://schemas.microsoft.com/office/drawing/2014/main" id="{BCF3C520-F034-7F3A-9022-FEF46B008241}"/>
                </a:ext>
              </a:extLst>
            </p:cNvPr>
            <p:cNvGraphicFramePr>
              <a:graphicFrameLocks noChangeAspect="1"/>
            </p:cNvGraphicFramePr>
            <p:nvPr/>
          </p:nvGraphicFramePr>
          <p:xfrm>
            <a:off x="3812" y="3666"/>
            <a:ext cx="849" cy="308"/>
          </p:xfrm>
          <a:graphic>
            <a:graphicData uri="http://schemas.openxmlformats.org/presentationml/2006/ole">
              <mc:AlternateContent xmlns:mc="http://schemas.openxmlformats.org/markup-compatibility/2006">
                <mc:Choice xmlns:v="urn:schemas-microsoft-com:vml" Requires="v">
                  <p:oleObj r:id="rId8" imgW="466920" imgH="137520" progId="Equation.DSMT4">
                    <p:embed/>
                  </p:oleObj>
                </mc:Choice>
                <mc:Fallback>
                  <p:oleObj r:id="rId8" imgW="466920" imgH="137520" progId="Equation.DSMT4">
                    <p:embed/>
                    <p:pic>
                      <p:nvPicPr>
                        <p:cNvPr id="0"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2" y="3666"/>
                          <a:ext cx="84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79295" name="Group 31">
            <a:extLst>
              <a:ext uri="{FF2B5EF4-FFF2-40B4-BE49-F238E27FC236}">
                <a16:creationId xmlns:a16="http://schemas.microsoft.com/office/drawing/2014/main" id="{EDE7FA5C-9FDD-FC9E-A5DE-1D516E33D20C}"/>
              </a:ext>
            </a:extLst>
          </p:cNvPr>
          <p:cNvGrpSpPr>
            <a:grpSpLocks/>
          </p:cNvGrpSpPr>
          <p:nvPr/>
        </p:nvGrpSpPr>
        <p:grpSpPr bwMode="auto">
          <a:xfrm>
            <a:off x="5292725" y="1773238"/>
            <a:ext cx="3851275" cy="1223962"/>
            <a:chOff x="3833" y="1298"/>
            <a:chExt cx="1814" cy="953"/>
          </a:xfrm>
        </p:grpSpPr>
        <p:sp>
          <p:nvSpPr>
            <p:cNvPr id="48143" name="Line 28">
              <a:extLst>
                <a:ext uri="{FF2B5EF4-FFF2-40B4-BE49-F238E27FC236}">
                  <a16:creationId xmlns:a16="http://schemas.microsoft.com/office/drawing/2014/main" id="{6FBA0B30-733B-D4B8-90FD-96119C803671}"/>
                </a:ext>
              </a:extLst>
            </p:cNvPr>
            <p:cNvSpPr>
              <a:spLocks noChangeShapeType="1"/>
            </p:cNvSpPr>
            <p:nvPr/>
          </p:nvSpPr>
          <p:spPr bwMode="auto">
            <a:xfrm flipH="1">
              <a:off x="3833" y="1933"/>
              <a:ext cx="726" cy="318"/>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4" name="Text Box 30">
              <a:extLst>
                <a:ext uri="{FF2B5EF4-FFF2-40B4-BE49-F238E27FC236}">
                  <a16:creationId xmlns:a16="http://schemas.microsoft.com/office/drawing/2014/main" id="{A11CCC16-4684-8A13-4602-A3EFBC911186}"/>
                </a:ext>
              </a:extLst>
            </p:cNvPr>
            <p:cNvSpPr txBox="1">
              <a:spLocks noChangeArrowheads="1"/>
            </p:cNvSpPr>
            <p:nvPr/>
          </p:nvSpPr>
          <p:spPr bwMode="auto">
            <a:xfrm>
              <a:off x="4332" y="1298"/>
              <a:ext cx="1315" cy="566"/>
            </a:xfrm>
            <a:prstGeom prst="rect">
              <a:avLst/>
            </a:prstGeom>
            <a:solidFill>
              <a:srgbClr val="CCFFFF"/>
            </a:solidFill>
            <a:ln w="25400">
              <a:solidFill>
                <a:srgbClr val="FF0000"/>
              </a:solidFill>
              <a:miter lim="800000"/>
              <a:headEnd/>
              <a:tailEnd/>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000" b="1">
                  <a:solidFill>
                    <a:srgbClr val="990000"/>
                  </a:solidFill>
                </a:rPr>
                <a:t>入射波平均功率密度减去反射波平均功率密度</a:t>
              </a:r>
              <a:endParaRPr lang="zh-CN" altLang="en-US" sz="2000" b="1">
                <a:solidFill>
                  <a:srgbClr val="990000"/>
                </a:solidFill>
                <a:latin typeface="Times New Roman" panose="02020603050405020304" pitchFamily="18" charset="0"/>
                <a:ea typeface="楷体_GB2312" pitchFamily="49" charset="-122"/>
              </a:endParaRPr>
            </a:p>
          </p:txBody>
        </p:sp>
      </p:grpSp>
      <p:graphicFrame>
        <p:nvGraphicFramePr>
          <p:cNvPr id="779296" name="Object 32">
            <a:extLst>
              <a:ext uri="{FF2B5EF4-FFF2-40B4-BE49-F238E27FC236}">
                <a16:creationId xmlns:a16="http://schemas.microsoft.com/office/drawing/2014/main" id="{C06C4400-0B11-74BE-4D7E-6C46253111A2}"/>
              </a:ext>
            </a:extLst>
          </p:cNvPr>
          <p:cNvGraphicFramePr>
            <a:graphicFrameLocks noChangeAspect="1"/>
          </p:cNvGraphicFramePr>
          <p:nvPr/>
        </p:nvGraphicFramePr>
        <p:xfrm>
          <a:off x="1116013" y="2232025"/>
          <a:ext cx="4943475" cy="909638"/>
        </p:xfrm>
        <a:graphic>
          <a:graphicData uri="http://schemas.openxmlformats.org/presentationml/2006/ole">
            <mc:AlternateContent xmlns:mc="http://schemas.openxmlformats.org/markup-compatibility/2006">
              <mc:Choice xmlns:v="urn:schemas-microsoft-com:vml" Requires="v">
                <p:oleObj r:id="rId10" imgW="1917360" imgH="291600" progId="Equation.DSMT4">
                  <p:embed/>
                </p:oleObj>
              </mc:Choice>
              <mc:Fallback>
                <p:oleObj r:id="rId10" imgW="1917360" imgH="291600" progId="Equation.DSMT4">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6013" y="2232025"/>
                        <a:ext cx="494347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9298" name="Object 34">
            <a:extLst>
              <a:ext uri="{FF2B5EF4-FFF2-40B4-BE49-F238E27FC236}">
                <a16:creationId xmlns:a16="http://schemas.microsoft.com/office/drawing/2014/main" id="{1E56E486-F274-2CB9-88EA-96286D0C7AA0}"/>
              </a:ext>
            </a:extLst>
          </p:cNvPr>
          <p:cNvGraphicFramePr>
            <a:graphicFrameLocks noChangeAspect="1"/>
          </p:cNvGraphicFramePr>
          <p:nvPr/>
        </p:nvGraphicFramePr>
        <p:xfrm>
          <a:off x="1330325" y="5589588"/>
          <a:ext cx="4321175" cy="962025"/>
        </p:xfrm>
        <a:graphic>
          <a:graphicData uri="http://schemas.openxmlformats.org/presentationml/2006/ole">
            <mc:AlternateContent xmlns:mc="http://schemas.openxmlformats.org/markup-compatibility/2006">
              <mc:Choice xmlns:v="urn:schemas-microsoft-com:vml" Requires="v">
                <p:oleObj r:id="rId12" imgW="1664640" imgH="313560" progId="Equation.DSMT4">
                  <p:embed/>
                </p:oleObj>
              </mc:Choice>
              <mc:Fallback>
                <p:oleObj r:id="rId12" imgW="1664640" imgH="313560" progId="Equation.DSMT4">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0325" y="5589588"/>
                        <a:ext cx="43211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8267" name="Object 75">
            <a:extLst>
              <a:ext uri="{FF2B5EF4-FFF2-40B4-BE49-F238E27FC236}">
                <a16:creationId xmlns:a16="http://schemas.microsoft.com/office/drawing/2014/main" id="{2216D3F9-2DC0-9297-7BC4-DA892515BB79}"/>
              </a:ext>
            </a:extLst>
          </p:cNvPr>
          <p:cNvGraphicFramePr>
            <a:graphicFrameLocks noChangeAspect="1"/>
          </p:cNvGraphicFramePr>
          <p:nvPr/>
        </p:nvGraphicFramePr>
        <p:xfrm>
          <a:off x="323850" y="4160838"/>
          <a:ext cx="3205163" cy="863600"/>
        </p:xfrm>
        <a:graphic>
          <a:graphicData uri="http://schemas.openxmlformats.org/presentationml/2006/ole">
            <mc:AlternateContent xmlns:mc="http://schemas.openxmlformats.org/markup-compatibility/2006">
              <mc:Choice xmlns:v="urn:schemas-microsoft-com:vml" Requires="v">
                <p:oleObj r:id="rId14" imgW="1302120" imgH="291600" progId="Equation.DSMT4">
                  <p:embed/>
                </p:oleObj>
              </mc:Choice>
              <mc:Fallback>
                <p:oleObj r:id="rId14" imgW="1302120" imgH="291600" progId="Equation.DSMT4">
                  <p:embed/>
                  <p:pic>
                    <p:nvPicPr>
                      <p:cNvPr id="0" name="Object 7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850" y="4160838"/>
                        <a:ext cx="32051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0958" name="Object 14">
            <a:extLst>
              <a:ext uri="{FF2B5EF4-FFF2-40B4-BE49-F238E27FC236}">
                <a16:creationId xmlns:a16="http://schemas.microsoft.com/office/drawing/2014/main" id="{8841068D-9210-9123-7A17-E8011C7E2AB7}"/>
              </a:ext>
            </a:extLst>
          </p:cNvPr>
          <p:cNvGraphicFramePr>
            <a:graphicFrameLocks noChangeAspect="1"/>
          </p:cNvGraphicFramePr>
          <p:nvPr/>
        </p:nvGraphicFramePr>
        <p:xfrm>
          <a:off x="1116013" y="3200400"/>
          <a:ext cx="6480175" cy="949325"/>
        </p:xfrm>
        <a:graphic>
          <a:graphicData uri="http://schemas.openxmlformats.org/presentationml/2006/ole">
            <mc:AlternateContent xmlns:mc="http://schemas.openxmlformats.org/markup-compatibility/2006">
              <mc:Choice xmlns:v="urn:schemas-microsoft-com:vml" Requires="v">
                <p:oleObj r:id="rId16" imgW="3111500" imgH="457200" progId="Equation.3">
                  <p:embed/>
                </p:oleObj>
              </mc:Choice>
              <mc:Fallback>
                <p:oleObj r:id="rId16" imgW="3111500" imgH="457200" progId="Equation.3">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6013" y="3200400"/>
                        <a:ext cx="6480175" cy="94932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3552" name="AutoShape 480">
            <a:extLst>
              <a:ext uri="{FF2B5EF4-FFF2-40B4-BE49-F238E27FC236}">
                <a16:creationId xmlns:a16="http://schemas.microsoft.com/office/drawing/2014/main" id="{32E66C1C-6C8D-E019-A77F-24B03A7DE9E2}"/>
              </a:ext>
            </a:extLst>
          </p:cNvPr>
          <p:cNvSpPr>
            <a:spLocks noChangeArrowheads="1"/>
          </p:cNvSpPr>
          <p:nvPr/>
        </p:nvSpPr>
        <p:spPr bwMode="auto">
          <a:xfrm>
            <a:off x="3779838" y="4448175"/>
            <a:ext cx="720725" cy="287338"/>
          </a:xfrm>
          <a:prstGeom prst="rightArrow">
            <a:avLst>
              <a:gd name="adj1" fmla="val 50000"/>
              <a:gd name="adj2" fmla="val 62661"/>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779287">
                                            <p:txEl>
                                              <p:pRg st="0" end="0"/>
                                            </p:txEl>
                                          </p:spTgt>
                                        </p:tgtEl>
                                        <p:attrNameLst>
                                          <p:attrName>style.visibility</p:attrName>
                                        </p:attrNameLst>
                                      </p:cBhvr>
                                      <p:to>
                                        <p:strVal val="visible"/>
                                      </p:to>
                                    </p:set>
                                    <p:animEffect transition="in" filter="wipe(up)">
                                      <p:cBhvr>
                                        <p:cTn id="7" dur="2000"/>
                                        <p:tgtEl>
                                          <p:spTgt spid="7792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79280"/>
                                        </p:tgtEl>
                                        <p:attrNameLst>
                                          <p:attrName>style.visibility</p:attrName>
                                        </p:attrNameLst>
                                      </p:cBhvr>
                                      <p:to>
                                        <p:strVal val="visible"/>
                                      </p:to>
                                    </p:set>
                                    <p:animEffect transition="in" filter="wipe(up)">
                                      <p:cBhvr>
                                        <p:cTn id="12" dur="2000"/>
                                        <p:tgtEl>
                                          <p:spTgt spid="7792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79283"/>
                                        </p:tgtEl>
                                        <p:attrNameLst>
                                          <p:attrName>style.visibility</p:attrName>
                                        </p:attrNameLst>
                                      </p:cBhvr>
                                      <p:to>
                                        <p:strVal val="visible"/>
                                      </p:to>
                                    </p:set>
                                    <p:animEffect transition="in" filter="wipe(up)">
                                      <p:cBhvr>
                                        <p:cTn id="17" dur="2000"/>
                                        <p:tgtEl>
                                          <p:spTgt spid="7792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779296"/>
                                        </p:tgtEl>
                                        <p:attrNameLst>
                                          <p:attrName>style.visibility</p:attrName>
                                        </p:attrNameLst>
                                      </p:cBhvr>
                                      <p:to>
                                        <p:strVal val="visible"/>
                                      </p:to>
                                    </p:set>
                                    <p:animEffect transition="in" filter="wipe(up)">
                                      <p:cBhvr>
                                        <p:cTn id="22" dur="2000"/>
                                        <p:tgtEl>
                                          <p:spTgt spid="7792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779295"/>
                                        </p:tgtEl>
                                        <p:attrNameLst>
                                          <p:attrName>style.visibility</p:attrName>
                                        </p:attrNameLst>
                                      </p:cBhvr>
                                      <p:to>
                                        <p:strVal val="visible"/>
                                      </p:to>
                                    </p:set>
                                    <p:animEffect transition="in" filter="fade">
                                      <p:cBhvr>
                                        <p:cTn id="27" dur="2000"/>
                                        <p:tgtEl>
                                          <p:spTgt spid="7792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779279"/>
                                        </p:tgtEl>
                                        <p:attrNameLst>
                                          <p:attrName>style.visibility</p:attrName>
                                        </p:attrNameLst>
                                      </p:cBhvr>
                                      <p:to>
                                        <p:strVal val="visible"/>
                                      </p:to>
                                    </p:set>
                                    <p:animEffect transition="in" filter="wipe(up)">
                                      <p:cBhvr>
                                        <p:cTn id="32" dur="2000"/>
                                        <p:tgtEl>
                                          <p:spTgt spid="779279"/>
                                        </p:tgtEl>
                                      </p:cBhvr>
                                    </p:animEffect>
                                  </p:childTnLst>
                                </p:cTn>
                              </p:par>
                            </p:childTnLst>
                          </p:cTn>
                        </p:par>
                        <p:par>
                          <p:cTn id="33" fill="hold" nodeType="afterGroup">
                            <p:stCondLst>
                              <p:cond delay="2000"/>
                            </p:stCondLst>
                            <p:childTnLst>
                              <p:par>
                                <p:cTn id="34" presetID="22" presetClass="entr" presetSubtype="1" fill="hold" nodeType="afterEffect">
                                  <p:stCondLst>
                                    <p:cond delay="0"/>
                                  </p:stCondLst>
                                  <p:childTnLst>
                                    <p:set>
                                      <p:cBhvr>
                                        <p:cTn id="35" dur="1" fill="hold">
                                          <p:stCondLst>
                                            <p:cond delay="0"/>
                                          </p:stCondLst>
                                        </p:cTn>
                                        <p:tgtEl>
                                          <p:spTgt spid="779298"/>
                                        </p:tgtEl>
                                        <p:attrNameLst>
                                          <p:attrName>style.visibility</p:attrName>
                                        </p:attrNameLst>
                                      </p:cBhvr>
                                      <p:to>
                                        <p:strVal val="visible"/>
                                      </p:to>
                                    </p:set>
                                    <p:animEffect transition="in" filter="wipe(up)">
                                      <p:cBhvr>
                                        <p:cTn id="36" dur="2000"/>
                                        <p:tgtEl>
                                          <p:spTgt spid="77929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779299"/>
                                        </p:tgtEl>
                                        <p:attrNameLst>
                                          <p:attrName>style.visibility</p:attrName>
                                        </p:attrNameLst>
                                      </p:cBhvr>
                                      <p:to>
                                        <p:strVal val="visible"/>
                                      </p:to>
                                    </p:set>
                                    <p:animEffect transition="in" filter="wipe(up)">
                                      <p:cBhvr>
                                        <p:cTn id="41" dur="2000"/>
                                        <p:tgtEl>
                                          <p:spTgt spid="779299"/>
                                        </p:tgtEl>
                                      </p:cBhvr>
                                    </p:animEffect>
                                  </p:childTnLst>
                                </p:cTn>
                              </p:par>
                            </p:childTnLst>
                          </p:cTn>
                        </p:par>
                        <p:par>
                          <p:cTn id="42" fill="hold" nodeType="afterGroup">
                            <p:stCondLst>
                              <p:cond delay="2000"/>
                            </p:stCondLst>
                            <p:childTnLst>
                              <p:par>
                                <p:cTn id="43" presetID="22" presetClass="entr" presetSubtype="1" fill="hold" nodeType="afterEffect">
                                  <p:stCondLst>
                                    <p:cond delay="0"/>
                                  </p:stCondLst>
                                  <p:childTnLst>
                                    <p:set>
                                      <p:cBhvr>
                                        <p:cTn id="44" dur="1" fill="hold">
                                          <p:stCondLst>
                                            <p:cond delay="0"/>
                                          </p:stCondLst>
                                        </p:cTn>
                                        <p:tgtEl>
                                          <p:spTgt spid="779300"/>
                                        </p:tgtEl>
                                        <p:attrNameLst>
                                          <p:attrName>style.visibility</p:attrName>
                                        </p:attrNameLst>
                                      </p:cBhvr>
                                      <p:to>
                                        <p:strVal val="visible"/>
                                      </p:to>
                                    </p:set>
                                    <p:animEffect transition="in" filter="wipe(up)">
                                      <p:cBhvr>
                                        <p:cTn id="45" dur="2000"/>
                                        <p:tgtEl>
                                          <p:spTgt spid="77930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648267"/>
                                        </p:tgtEl>
                                        <p:attrNameLst>
                                          <p:attrName>style.visibility</p:attrName>
                                        </p:attrNameLst>
                                      </p:cBhvr>
                                      <p:to>
                                        <p:strVal val="visible"/>
                                      </p:to>
                                    </p:set>
                                    <p:animEffect transition="in" filter="wipe(up)">
                                      <p:cBhvr>
                                        <p:cTn id="50" dur="2000"/>
                                        <p:tgtEl>
                                          <p:spTgt spid="64826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10958"/>
                                        </p:tgtEl>
                                        <p:attrNameLst>
                                          <p:attrName>style.visibility</p:attrName>
                                        </p:attrNameLst>
                                      </p:cBhvr>
                                      <p:to>
                                        <p:strVal val="visible"/>
                                      </p:to>
                                    </p:set>
                                    <p:anim calcmode="lin" valueType="num">
                                      <p:cBhvr additive="base">
                                        <p:cTn id="55" dur="500" fill="hold"/>
                                        <p:tgtEl>
                                          <p:spTgt spid="210958"/>
                                        </p:tgtEl>
                                        <p:attrNameLst>
                                          <p:attrName>ppt_x</p:attrName>
                                        </p:attrNameLst>
                                      </p:cBhvr>
                                      <p:tavLst>
                                        <p:tav tm="0">
                                          <p:val>
                                            <p:strVal val="#ppt_x"/>
                                          </p:val>
                                        </p:tav>
                                        <p:tav tm="100000">
                                          <p:val>
                                            <p:strVal val="#ppt_x"/>
                                          </p:val>
                                        </p:tav>
                                      </p:tavLst>
                                    </p:anim>
                                    <p:anim calcmode="lin" valueType="num">
                                      <p:cBhvr additive="base">
                                        <p:cTn id="56" dur="500" fill="hold"/>
                                        <p:tgtEl>
                                          <p:spTgt spid="210958"/>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643552"/>
                                        </p:tgtEl>
                                        <p:attrNameLst>
                                          <p:attrName>style.visibility</p:attrName>
                                        </p:attrNameLst>
                                      </p:cBhvr>
                                      <p:to>
                                        <p:strVal val="visible"/>
                                      </p:to>
                                    </p:set>
                                    <p:animEffect transition="in" filter="wipe(left)">
                                      <p:cBhvr>
                                        <p:cTn id="61" dur="500"/>
                                        <p:tgtEl>
                                          <p:spTgt spid="643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79" grpId="0"/>
      <p:bldP spid="779280" grpId="0"/>
      <p:bldP spid="6435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1">
            <a:extLst>
              <a:ext uri="{FF2B5EF4-FFF2-40B4-BE49-F238E27FC236}">
                <a16:creationId xmlns:a16="http://schemas.microsoft.com/office/drawing/2014/main" id="{216406AA-F07B-8881-A00E-08632C0F9820}"/>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66800" y="2204023"/>
            <a:ext cx="6000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灯片编号占位符 2">
            <a:extLst>
              <a:ext uri="{FF2B5EF4-FFF2-40B4-BE49-F238E27FC236}">
                <a16:creationId xmlns:a16="http://schemas.microsoft.com/office/drawing/2014/main" id="{5672C957-C065-F876-0E3D-2C3EFE2013A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7CBF838-C35A-4359-BEBF-084B399D2615}" type="slidenum">
              <a:rPr lang="en-US" altLang="zh-CN" sz="1400" smtClean="0">
                <a:ea typeface="楷体_GB2312" pitchFamily="49" charset="-122"/>
              </a:rPr>
              <a:pPr/>
              <a:t>27</a:t>
            </a:fld>
            <a:endParaRPr lang="en-US" altLang="zh-CN" sz="1400">
              <a:ea typeface="楷体_GB2312" pitchFamily="49" charset="-122"/>
            </a:endParaRPr>
          </a:p>
        </p:txBody>
      </p:sp>
      <p:sp>
        <p:nvSpPr>
          <p:cNvPr id="656406" name="Rectangle 22">
            <a:extLst>
              <a:ext uri="{FF2B5EF4-FFF2-40B4-BE49-F238E27FC236}">
                <a16:creationId xmlns:a16="http://schemas.microsoft.com/office/drawing/2014/main" id="{92815A17-ED3D-D7C2-6EBA-7164DC7015B7}"/>
              </a:ext>
            </a:extLst>
          </p:cNvPr>
          <p:cNvSpPr>
            <a:spLocks noChangeArrowheads="1"/>
          </p:cNvSpPr>
          <p:nvPr/>
        </p:nvSpPr>
        <p:spPr bwMode="auto">
          <a:xfrm>
            <a:off x="107950" y="223838"/>
            <a:ext cx="896461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b="1">
                <a:solidFill>
                  <a:srgbClr val="E781E0"/>
                </a:solidFill>
                <a:latin typeface="楷体_GB2312" pitchFamily="49" charset="-122"/>
                <a:ea typeface="楷体_GB2312" pitchFamily="49" charset="-122"/>
              </a:rPr>
              <a:t>【</a:t>
            </a:r>
            <a:r>
              <a:rPr lang="zh-CN" altLang="en-US" b="1">
                <a:solidFill>
                  <a:srgbClr val="E781E0"/>
                </a:solidFill>
                <a:latin typeface="楷体_GB2312" pitchFamily="49" charset="-122"/>
                <a:ea typeface="楷体_GB2312" pitchFamily="49" charset="-122"/>
              </a:rPr>
              <a:t>书</a:t>
            </a:r>
            <a:r>
              <a:rPr lang="en-US" altLang="zh-CN" b="1">
                <a:solidFill>
                  <a:srgbClr val="E781E0"/>
                </a:solidFill>
                <a:latin typeface="楷体_GB2312" pitchFamily="49" charset="-122"/>
                <a:ea typeface="楷体_GB2312" pitchFamily="49" charset="-122"/>
              </a:rPr>
              <a:t>/</a:t>
            </a:r>
            <a:r>
              <a:rPr lang="zh-CN" altLang="en-US" b="1">
                <a:solidFill>
                  <a:srgbClr val="E781E0"/>
                </a:solidFill>
                <a:latin typeface="Times New Roman" panose="02020603050405020304" pitchFamily="18" charset="0"/>
                <a:ea typeface="幼圆" panose="02010509060101010101" pitchFamily="49" charset="-122"/>
              </a:rPr>
              <a:t>例</a:t>
            </a:r>
            <a:r>
              <a:rPr lang="en-US" altLang="zh-CN" b="1">
                <a:solidFill>
                  <a:srgbClr val="E781E0"/>
                </a:solidFill>
                <a:latin typeface="Times New Roman" panose="02020603050405020304" pitchFamily="18" charset="0"/>
                <a:ea typeface="楷体_GB2312" pitchFamily="49" charset="-122"/>
              </a:rPr>
              <a:t>6.1.2】</a:t>
            </a:r>
            <a:r>
              <a:rPr lang="zh-CN" altLang="en-US" b="1">
                <a:solidFill>
                  <a:schemeClr val="bg1"/>
                </a:solidFill>
                <a:latin typeface="Times New Roman" panose="02020603050405020304" pitchFamily="18" charset="0"/>
                <a:ea typeface="楷体_GB2312" pitchFamily="49" charset="-122"/>
              </a:rPr>
              <a:t>在自由空间，一均匀平面波垂直入射到半无限大的无耗介质平面上，已知自由空间中，合成波的驻波比为</a:t>
            </a:r>
            <a:r>
              <a:rPr lang="en-US" altLang="zh-CN" b="1">
                <a:solidFill>
                  <a:schemeClr val="bg1"/>
                </a:solidFill>
                <a:latin typeface="Times New Roman" panose="02020603050405020304" pitchFamily="18" charset="0"/>
                <a:ea typeface="楷体_GB2312" pitchFamily="49" charset="-122"/>
              </a:rPr>
              <a:t>3</a:t>
            </a:r>
            <a:r>
              <a:rPr lang="zh-CN" altLang="en-US" b="1">
                <a:solidFill>
                  <a:schemeClr val="bg1"/>
                </a:solidFill>
                <a:latin typeface="Times New Roman" panose="02020603050405020304" pitchFamily="18" charset="0"/>
                <a:ea typeface="楷体_GB2312" pitchFamily="49" charset="-122"/>
              </a:rPr>
              <a:t>，介质内传输波的波长是自由空间波长的</a:t>
            </a:r>
            <a:r>
              <a:rPr lang="en-US" altLang="zh-CN" b="1">
                <a:solidFill>
                  <a:schemeClr val="bg1"/>
                </a:solidFill>
                <a:latin typeface="Times New Roman" panose="02020603050405020304" pitchFamily="18" charset="0"/>
                <a:ea typeface="楷体_GB2312" pitchFamily="49" charset="-122"/>
              </a:rPr>
              <a:t>1</a:t>
            </a:r>
            <a:r>
              <a:rPr lang="en-US" altLang="zh-CN" b="1">
                <a:solidFill>
                  <a:schemeClr val="bg1"/>
                </a:solidFill>
                <a:latin typeface="Arial Unicode MS" pitchFamily="34" charset="-122"/>
                <a:ea typeface="Arial Unicode MS" pitchFamily="34" charset="-122"/>
              </a:rPr>
              <a:t>/</a:t>
            </a:r>
            <a:r>
              <a:rPr lang="en-US" altLang="zh-CN" b="1">
                <a:solidFill>
                  <a:schemeClr val="bg1"/>
                </a:solidFill>
                <a:latin typeface="Times New Roman" panose="02020603050405020304" pitchFamily="18" charset="0"/>
                <a:ea typeface="楷体_GB2312" pitchFamily="49" charset="-122"/>
              </a:rPr>
              <a:t>6</a:t>
            </a:r>
            <a:r>
              <a:rPr lang="zh-CN" altLang="en-US" b="1">
                <a:solidFill>
                  <a:schemeClr val="bg1"/>
                </a:solidFill>
                <a:latin typeface="Times New Roman" panose="02020603050405020304" pitchFamily="18" charset="0"/>
                <a:ea typeface="楷体_GB2312" pitchFamily="49" charset="-122"/>
              </a:rPr>
              <a:t>，且分界面上为驻波电场的最小点。求介质的相对磁导率和相对介电常数。</a:t>
            </a:r>
          </a:p>
        </p:txBody>
      </p:sp>
      <p:grpSp>
        <p:nvGrpSpPr>
          <p:cNvPr id="656458" name="Group 74">
            <a:extLst>
              <a:ext uri="{FF2B5EF4-FFF2-40B4-BE49-F238E27FC236}">
                <a16:creationId xmlns:a16="http://schemas.microsoft.com/office/drawing/2014/main" id="{8E7AE782-DCFB-CA6B-D608-AD4C0CE48177}"/>
              </a:ext>
            </a:extLst>
          </p:cNvPr>
          <p:cNvGrpSpPr>
            <a:grpSpLocks/>
          </p:cNvGrpSpPr>
          <p:nvPr/>
        </p:nvGrpSpPr>
        <p:grpSpPr bwMode="auto">
          <a:xfrm>
            <a:off x="250825" y="2850976"/>
            <a:ext cx="4164013" cy="904875"/>
            <a:chOff x="476" y="1570"/>
            <a:chExt cx="2623" cy="570"/>
          </a:xfrm>
        </p:grpSpPr>
        <p:graphicFrame>
          <p:nvGraphicFramePr>
            <p:cNvPr id="49190" name="Object 19">
              <a:extLst>
                <a:ext uri="{FF2B5EF4-FFF2-40B4-BE49-F238E27FC236}">
                  <a16:creationId xmlns:a16="http://schemas.microsoft.com/office/drawing/2014/main" id="{4435BB9E-6FEF-4E7A-61C4-7D99BD0F9C2E}"/>
                </a:ext>
              </a:extLst>
            </p:cNvPr>
            <p:cNvGraphicFramePr>
              <a:graphicFrameLocks noChangeAspect="1"/>
            </p:cNvGraphicFramePr>
            <p:nvPr/>
          </p:nvGraphicFramePr>
          <p:xfrm>
            <a:off x="2018" y="1570"/>
            <a:ext cx="1081" cy="570"/>
          </p:xfrm>
          <a:graphic>
            <a:graphicData uri="http://schemas.openxmlformats.org/presentationml/2006/ole">
              <mc:AlternateContent xmlns:mc="http://schemas.openxmlformats.org/markup-compatibility/2006">
                <mc:Choice xmlns:v="urn:schemas-microsoft-com:vml" Requires="v">
                  <p:oleObj r:id="rId4" imgW="686880" imgH="324360" progId="Equation.DSMT4">
                    <p:embed/>
                  </p:oleObj>
                </mc:Choice>
                <mc:Fallback>
                  <p:oleObj r:id="rId4" imgW="686880" imgH="324360" progId="Equation.DSMT4">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 y="1570"/>
                          <a:ext cx="1081"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91" name="Rectangle 26">
              <a:extLst>
                <a:ext uri="{FF2B5EF4-FFF2-40B4-BE49-F238E27FC236}">
                  <a16:creationId xmlns:a16="http://schemas.microsoft.com/office/drawing/2014/main" id="{6AD43140-D70B-69F0-C783-C24E181ED6BF}"/>
                </a:ext>
              </a:extLst>
            </p:cNvPr>
            <p:cNvSpPr>
              <a:spLocks noChangeArrowheads="1"/>
            </p:cNvSpPr>
            <p:nvPr/>
          </p:nvSpPr>
          <p:spPr bwMode="auto">
            <a:xfrm>
              <a:off x="476" y="1661"/>
              <a:ext cx="18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b="1">
                  <a:solidFill>
                    <a:srgbClr val="E781E0"/>
                  </a:solidFill>
                  <a:ea typeface="幼圆" panose="02010509060101010101" pitchFamily="49" charset="-122"/>
                </a:rPr>
                <a:t>【</a:t>
              </a:r>
              <a:r>
                <a:rPr lang="zh-CN" altLang="en-US" b="1">
                  <a:solidFill>
                    <a:srgbClr val="E781E0"/>
                  </a:solidFill>
                  <a:ea typeface="幼圆" panose="02010509060101010101" pitchFamily="49" charset="-122"/>
                </a:rPr>
                <a:t>解</a:t>
              </a:r>
              <a:r>
                <a:rPr lang="en-US" altLang="zh-CN" b="1">
                  <a:solidFill>
                    <a:srgbClr val="E781E0"/>
                  </a:solidFill>
                </a:rPr>
                <a:t>】</a:t>
              </a:r>
              <a:r>
                <a:rPr lang="zh-CN" altLang="en-US" b="1">
                  <a:solidFill>
                    <a:schemeClr val="bg1"/>
                  </a:solidFill>
                  <a:ea typeface="楷体_GB2312" pitchFamily="49" charset="-122"/>
                </a:rPr>
                <a:t>因为驻波比</a:t>
              </a:r>
            </a:p>
          </p:txBody>
        </p:sp>
      </p:grpSp>
      <p:sp>
        <p:nvSpPr>
          <p:cNvPr id="656411" name="Rectangle 27">
            <a:extLst>
              <a:ext uri="{FF2B5EF4-FFF2-40B4-BE49-F238E27FC236}">
                <a16:creationId xmlns:a16="http://schemas.microsoft.com/office/drawing/2014/main" id="{38E016DD-25BC-A8CB-7BEF-8FCAD2121758}"/>
              </a:ext>
            </a:extLst>
          </p:cNvPr>
          <p:cNvSpPr>
            <a:spLocks noChangeArrowheads="1"/>
          </p:cNvSpPr>
          <p:nvPr/>
        </p:nvSpPr>
        <p:spPr bwMode="auto">
          <a:xfrm>
            <a:off x="179388" y="3752676"/>
            <a:ext cx="8137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b="1">
                <a:solidFill>
                  <a:schemeClr val="bg1"/>
                </a:solidFill>
                <a:latin typeface="Times New Roman" panose="02020603050405020304" pitchFamily="18" charset="0"/>
                <a:ea typeface="楷体_GB2312" pitchFamily="49" charset="-122"/>
              </a:rPr>
              <a:t>由于分界面上是驻波电场的最小点，故</a:t>
            </a:r>
          </a:p>
        </p:txBody>
      </p:sp>
      <p:grpSp>
        <p:nvGrpSpPr>
          <p:cNvPr id="656455" name="Group 71">
            <a:extLst>
              <a:ext uri="{FF2B5EF4-FFF2-40B4-BE49-F238E27FC236}">
                <a16:creationId xmlns:a16="http://schemas.microsoft.com/office/drawing/2014/main" id="{15F54C38-0F5F-6D5F-2879-AD57EFF5E0AF}"/>
              </a:ext>
            </a:extLst>
          </p:cNvPr>
          <p:cNvGrpSpPr>
            <a:grpSpLocks/>
          </p:cNvGrpSpPr>
          <p:nvPr/>
        </p:nvGrpSpPr>
        <p:grpSpPr bwMode="auto">
          <a:xfrm>
            <a:off x="179388" y="5935489"/>
            <a:ext cx="4897437" cy="877887"/>
            <a:chOff x="113" y="3603"/>
            <a:chExt cx="3085" cy="553"/>
          </a:xfrm>
        </p:grpSpPr>
        <p:graphicFrame>
          <p:nvGraphicFramePr>
            <p:cNvPr id="49188" name="Object 38">
              <a:extLst>
                <a:ext uri="{FF2B5EF4-FFF2-40B4-BE49-F238E27FC236}">
                  <a16:creationId xmlns:a16="http://schemas.microsoft.com/office/drawing/2014/main" id="{802A7FC7-0EC0-5AF1-720A-E20247D3F7D3}"/>
                </a:ext>
              </a:extLst>
            </p:cNvPr>
            <p:cNvGraphicFramePr>
              <a:graphicFrameLocks noChangeAspect="1"/>
            </p:cNvGraphicFramePr>
            <p:nvPr/>
          </p:nvGraphicFramePr>
          <p:xfrm>
            <a:off x="1610" y="3603"/>
            <a:ext cx="1588" cy="553"/>
          </p:xfrm>
          <a:graphic>
            <a:graphicData uri="http://schemas.openxmlformats.org/presentationml/2006/ole">
              <mc:AlternateContent xmlns:mc="http://schemas.openxmlformats.org/markup-compatibility/2006">
                <mc:Choice xmlns:v="urn:schemas-microsoft-com:vml" Requires="v">
                  <p:oleObj r:id="rId6" imgW="862560" imgH="313560" progId="Equation.DSMT4">
                    <p:embed/>
                  </p:oleObj>
                </mc:Choice>
                <mc:Fallback>
                  <p:oleObj r:id="rId6" imgW="862560" imgH="313560" progId="Equation.DSMT4">
                    <p:embed/>
                    <p:pic>
                      <p:nvPicPr>
                        <p:cNvPr id="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 y="3603"/>
                          <a:ext cx="1588"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89" name="Rectangle 49">
              <a:extLst>
                <a:ext uri="{FF2B5EF4-FFF2-40B4-BE49-F238E27FC236}">
                  <a16:creationId xmlns:a16="http://schemas.microsoft.com/office/drawing/2014/main" id="{5EF4B8B4-B504-CEAB-E855-8532B72B97E9}"/>
                </a:ext>
              </a:extLst>
            </p:cNvPr>
            <p:cNvSpPr>
              <a:spLocks noChangeArrowheads="1"/>
            </p:cNvSpPr>
            <p:nvPr/>
          </p:nvSpPr>
          <p:spPr bwMode="auto">
            <a:xfrm>
              <a:off x="113" y="3702"/>
              <a:ext cx="28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b="1">
                  <a:solidFill>
                    <a:schemeClr val="bg1"/>
                  </a:solidFill>
                  <a:latin typeface="Times New Roman" panose="02020603050405020304" pitchFamily="18" charset="0"/>
                  <a:ea typeface="楷体_GB2312" pitchFamily="49" charset="-122"/>
                </a:rPr>
                <a:t>又因为</a:t>
              </a:r>
              <a:r>
                <a:rPr lang="en-US" altLang="zh-CN" b="1">
                  <a:solidFill>
                    <a:schemeClr val="bg1"/>
                  </a:solidFill>
                  <a:latin typeface="Times New Roman" panose="02020603050405020304" pitchFamily="18" charset="0"/>
                  <a:ea typeface="楷体_GB2312" pitchFamily="49" charset="-122"/>
                </a:rPr>
                <a:t>2</a:t>
              </a:r>
              <a:r>
                <a:rPr lang="zh-CN" altLang="en-US" b="1">
                  <a:solidFill>
                    <a:schemeClr val="bg1"/>
                  </a:solidFill>
                  <a:latin typeface="Times New Roman" panose="02020603050405020304" pitchFamily="18" charset="0"/>
                  <a:ea typeface="楷体_GB2312" pitchFamily="49" charset="-122"/>
                </a:rPr>
                <a:t>区的波长</a:t>
              </a:r>
            </a:p>
          </p:txBody>
        </p:sp>
      </p:grpSp>
      <p:graphicFrame>
        <p:nvGraphicFramePr>
          <p:cNvPr id="656434" name="Object 50">
            <a:extLst>
              <a:ext uri="{FF2B5EF4-FFF2-40B4-BE49-F238E27FC236}">
                <a16:creationId xmlns:a16="http://schemas.microsoft.com/office/drawing/2014/main" id="{985B30C6-6B98-0C8B-D7D4-8058E7BED6B6}"/>
              </a:ext>
            </a:extLst>
          </p:cNvPr>
          <p:cNvGraphicFramePr>
            <a:graphicFrameLocks noChangeAspect="1"/>
          </p:cNvGraphicFramePr>
          <p:nvPr>
            <p:extLst>
              <p:ext uri="{D42A27DB-BD31-4B8C-83A1-F6EECF244321}">
                <p14:modId xmlns:p14="http://schemas.microsoft.com/office/powerpoint/2010/main" val="1321026182"/>
              </p:ext>
            </p:extLst>
          </p:nvPr>
        </p:nvGraphicFramePr>
        <p:xfrm>
          <a:off x="5557838" y="3622501"/>
          <a:ext cx="1030287" cy="757238"/>
        </p:xfrm>
        <a:graphic>
          <a:graphicData uri="http://schemas.openxmlformats.org/presentationml/2006/ole">
            <mc:AlternateContent xmlns:mc="http://schemas.openxmlformats.org/markup-compatibility/2006">
              <mc:Choice xmlns:v="urn:schemas-microsoft-com:vml" Requires="v">
                <p:oleObj r:id="rId8" imgW="379080" imgH="258480" progId="Equation.DSMT4">
                  <p:embed/>
                </p:oleObj>
              </mc:Choice>
              <mc:Fallback>
                <p:oleObj r:id="rId8" imgW="379080" imgH="258480" progId="Equation.DSMT4">
                  <p:embed/>
                  <p:pic>
                    <p:nvPicPr>
                      <p:cNvPr id="0" name="Object 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7838" y="3622501"/>
                        <a:ext cx="1030287"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56451" name="Group 67">
            <a:extLst>
              <a:ext uri="{FF2B5EF4-FFF2-40B4-BE49-F238E27FC236}">
                <a16:creationId xmlns:a16="http://schemas.microsoft.com/office/drawing/2014/main" id="{BB7C85F6-6155-C057-9058-550FA0CA16C3}"/>
              </a:ext>
            </a:extLst>
          </p:cNvPr>
          <p:cNvGrpSpPr>
            <a:grpSpLocks/>
          </p:cNvGrpSpPr>
          <p:nvPr/>
        </p:nvGrpSpPr>
        <p:grpSpPr bwMode="auto">
          <a:xfrm>
            <a:off x="179388" y="4067001"/>
            <a:ext cx="3744912" cy="946150"/>
            <a:chOff x="113" y="2426"/>
            <a:chExt cx="2359" cy="596"/>
          </a:xfrm>
        </p:grpSpPr>
        <p:graphicFrame>
          <p:nvGraphicFramePr>
            <p:cNvPr id="49186" name="Object 31">
              <a:extLst>
                <a:ext uri="{FF2B5EF4-FFF2-40B4-BE49-F238E27FC236}">
                  <a16:creationId xmlns:a16="http://schemas.microsoft.com/office/drawing/2014/main" id="{62484213-73BF-8931-CEAC-073A41DB5E8B}"/>
                </a:ext>
              </a:extLst>
            </p:cNvPr>
            <p:cNvGraphicFramePr>
              <a:graphicFrameLocks noChangeAspect="1"/>
            </p:cNvGraphicFramePr>
            <p:nvPr/>
          </p:nvGraphicFramePr>
          <p:xfrm>
            <a:off x="1248" y="2426"/>
            <a:ext cx="1224" cy="596"/>
          </p:xfrm>
          <a:graphic>
            <a:graphicData uri="http://schemas.openxmlformats.org/presentationml/2006/ole">
              <mc:AlternateContent xmlns:mc="http://schemas.openxmlformats.org/markup-compatibility/2006">
                <mc:Choice xmlns:v="urn:schemas-microsoft-com:vml" Requires="v">
                  <p:oleObj r:id="rId10" imgW="565920" imgH="291600" progId="Equation.DSMT4">
                    <p:embed/>
                  </p:oleObj>
                </mc:Choice>
                <mc:Fallback>
                  <p:oleObj r:id="rId10" imgW="565920" imgH="291600" progId="Equation.DSMT4">
                    <p:embed/>
                    <p:pic>
                      <p:nvPicPr>
                        <p:cNvPr id="0"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8" y="2426"/>
                          <a:ext cx="122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87" name="Rectangle 51">
              <a:extLst>
                <a:ext uri="{FF2B5EF4-FFF2-40B4-BE49-F238E27FC236}">
                  <a16:creationId xmlns:a16="http://schemas.microsoft.com/office/drawing/2014/main" id="{677CE3A3-0CA8-D8AA-BDBC-2A8215186CF2}"/>
                </a:ext>
              </a:extLst>
            </p:cNvPr>
            <p:cNvSpPr>
              <a:spLocks noChangeArrowheads="1"/>
            </p:cNvSpPr>
            <p:nvPr/>
          </p:nvSpPr>
          <p:spPr bwMode="auto">
            <a:xfrm>
              <a:off x="113" y="2507"/>
              <a:ext cx="13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b="1">
                  <a:solidFill>
                    <a:schemeClr val="bg1"/>
                  </a:solidFill>
                  <a:ea typeface="楷体_GB2312" pitchFamily="49" charset="-122"/>
                </a:rPr>
                <a:t>而反射系数</a:t>
              </a:r>
            </a:p>
          </p:txBody>
        </p:sp>
      </p:grpSp>
      <p:grpSp>
        <p:nvGrpSpPr>
          <p:cNvPr id="656452" name="Group 68">
            <a:extLst>
              <a:ext uri="{FF2B5EF4-FFF2-40B4-BE49-F238E27FC236}">
                <a16:creationId xmlns:a16="http://schemas.microsoft.com/office/drawing/2014/main" id="{B3B33CFA-2BA9-B8E1-2FDD-97366AD1F9BB}"/>
              </a:ext>
            </a:extLst>
          </p:cNvPr>
          <p:cNvGrpSpPr>
            <a:grpSpLocks/>
          </p:cNvGrpSpPr>
          <p:nvPr/>
        </p:nvGrpSpPr>
        <p:grpSpPr bwMode="auto">
          <a:xfrm>
            <a:off x="250825" y="5084589"/>
            <a:ext cx="4176713" cy="863600"/>
            <a:chOff x="158" y="3068"/>
            <a:chExt cx="2631" cy="544"/>
          </a:xfrm>
        </p:grpSpPr>
        <p:graphicFrame>
          <p:nvGraphicFramePr>
            <p:cNvPr id="49183" name="Object 30">
              <a:extLst>
                <a:ext uri="{FF2B5EF4-FFF2-40B4-BE49-F238E27FC236}">
                  <a16:creationId xmlns:a16="http://schemas.microsoft.com/office/drawing/2014/main" id="{CA1BED38-5D56-2BF3-BEDB-2F37EC5071BF}"/>
                </a:ext>
              </a:extLst>
            </p:cNvPr>
            <p:cNvGraphicFramePr>
              <a:graphicFrameLocks noChangeAspect="1"/>
            </p:cNvGraphicFramePr>
            <p:nvPr/>
          </p:nvGraphicFramePr>
          <p:xfrm>
            <a:off x="625" y="3189"/>
            <a:ext cx="622" cy="286"/>
          </p:xfrm>
          <a:graphic>
            <a:graphicData uri="http://schemas.openxmlformats.org/presentationml/2006/ole">
              <mc:AlternateContent xmlns:mc="http://schemas.openxmlformats.org/markup-compatibility/2006">
                <mc:Choice xmlns:v="urn:schemas-microsoft-com:vml" Requires="v">
                  <p:oleObj r:id="rId12" imgW="345960" imgH="115560" progId="Equation.DSMT4">
                    <p:embed/>
                  </p:oleObj>
                </mc:Choice>
                <mc:Fallback>
                  <p:oleObj r:id="rId12" imgW="345960" imgH="115560" progId="Equation.DSMT4">
                    <p:embed/>
                    <p:pic>
                      <p:nvPicPr>
                        <p:cNvPr id="0"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5" y="3189"/>
                          <a:ext cx="62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84" name="Object 29">
              <a:extLst>
                <a:ext uri="{FF2B5EF4-FFF2-40B4-BE49-F238E27FC236}">
                  <a16:creationId xmlns:a16="http://schemas.microsoft.com/office/drawing/2014/main" id="{91F2EA8C-44E7-5046-6863-1F48A090AC7E}"/>
                </a:ext>
              </a:extLst>
            </p:cNvPr>
            <p:cNvGraphicFramePr>
              <a:graphicFrameLocks noChangeAspect="1"/>
            </p:cNvGraphicFramePr>
            <p:nvPr/>
          </p:nvGraphicFramePr>
          <p:xfrm>
            <a:off x="1257" y="3068"/>
            <a:ext cx="1532" cy="544"/>
          </p:xfrm>
          <a:graphic>
            <a:graphicData uri="http://schemas.openxmlformats.org/presentationml/2006/ole">
              <mc:AlternateContent xmlns:mc="http://schemas.openxmlformats.org/markup-compatibility/2006">
                <mc:Choice xmlns:v="urn:schemas-microsoft-com:vml" Requires="v">
                  <p:oleObj r:id="rId14" imgW="950400" imgH="335520" progId="Equation.DSMT4">
                    <p:embed/>
                  </p:oleObj>
                </mc:Choice>
                <mc:Fallback>
                  <p:oleObj r:id="rId14" imgW="950400" imgH="335520" progId="Equation.DSMT4">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7" y="3068"/>
                          <a:ext cx="1532"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85" name="Rectangle 52">
              <a:extLst>
                <a:ext uri="{FF2B5EF4-FFF2-40B4-BE49-F238E27FC236}">
                  <a16:creationId xmlns:a16="http://schemas.microsoft.com/office/drawing/2014/main" id="{0F0CE25B-0374-FD43-FA75-537ABD0F9690}"/>
                </a:ext>
              </a:extLst>
            </p:cNvPr>
            <p:cNvSpPr>
              <a:spLocks noChangeArrowheads="1"/>
            </p:cNvSpPr>
            <p:nvPr/>
          </p:nvSpPr>
          <p:spPr bwMode="auto">
            <a:xfrm>
              <a:off x="158" y="3187"/>
              <a:ext cx="1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b="1">
                  <a:solidFill>
                    <a:schemeClr val="bg1"/>
                  </a:solidFill>
                  <a:ea typeface="楷体_GB2312" pitchFamily="49" charset="-122"/>
                </a:rPr>
                <a:t>式中</a:t>
              </a:r>
            </a:p>
          </p:txBody>
        </p:sp>
      </p:grpSp>
      <p:grpSp>
        <p:nvGrpSpPr>
          <p:cNvPr id="656459" name="Group 75">
            <a:extLst>
              <a:ext uri="{FF2B5EF4-FFF2-40B4-BE49-F238E27FC236}">
                <a16:creationId xmlns:a16="http://schemas.microsoft.com/office/drawing/2014/main" id="{82A2A1F7-9955-A25A-794E-FE9ECEA42B60}"/>
              </a:ext>
            </a:extLst>
          </p:cNvPr>
          <p:cNvGrpSpPr>
            <a:grpSpLocks/>
          </p:cNvGrpSpPr>
          <p:nvPr/>
        </p:nvGrpSpPr>
        <p:grpSpPr bwMode="auto">
          <a:xfrm>
            <a:off x="5075238" y="2850976"/>
            <a:ext cx="1773237" cy="757238"/>
            <a:chOff x="3197" y="1570"/>
            <a:chExt cx="1117" cy="477"/>
          </a:xfrm>
        </p:grpSpPr>
        <p:graphicFrame>
          <p:nvGraphicFramePr>
            <p:cNvPr id="49181" name="Object 28">
              <a:extLst>
                <a:ext uri="{FF2B5EF4-FFF2-40B4-BE49-F238E27FC236}">
                  <a16:creationId xmlns:a16="http://schemas.microsoft.com/office/drawing/2014/main" id="{61FC1EBC-E766-C91B-188E-D324998C5C52}"/>
                </a:ext>
              </a:extLst>
            </p:cNvPr>
            <p:cNvGraphicFramePr>
              <a:graphicFrameLocks noChangeAspect="1"/>
            </p:cNvGraphicFramePr>
            <p:nvPr/>
          </p:nvGraphicFramePr>
          <p:xfrm>
            <a:off x="3742" y="1570"/>
            <a:ext cx="572" cy="477"/>
          </p:xfrm>
          <a:graphic>
            <a:graphicData uri="http://schemas.openxmlformats.org/presentationml/2006/ole">
              <mc:AlternateContent xmlns:mc="http://schemas.openxmlformats.org/markup-compatibility/2006">
                <mc:Choice xmlns:v="urn:schemas-microsoft-com:vml" Requires="v">
                  <p:oleObj r:id="rId16" imgW="324000" imgH="258480" progId="Equation.DSMT4">
                    <p:embed/>
                  </p:oleObj>
                </mc:Choice>
                <mc:Fallback>
                  <p:oleObj r:id="rId16" imgW="324000" imgH="258480" progId="Equation.DSMT4">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42" y="1570"/>
                          <a:ext cx="572"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82" name="AutoShape 53">
              <a:extLst>
                <a:ext uri="{FF2B5EF4-FFF2-40B4-BE49-F238E27FC236}">
                  <a16:creationId xmlns:a16="http://schemas.microsoft.com/office/drawing/2014/main" id="{E0680251-DECF-1300-C93E-BBAF4222B488}"/>
                </a:ext>
              </a:extLst>
            </p:cNvPr>
            <p:cNvSpPr>
              <a:spLocks noChangeArrowheads="1"/>
            </p:cNvSpPr>
            <p:nvPr/>
          </p:nvSpPr>
          <p:spPr bwMode="auto">
            <a:xfrm>
              <a:off x="3197" y="1752"/>
              <a:ext cx="454" cy="136"/>
            </a:xfrm>
            <a:prstGeom prst="rightArrow">
              <a:avLst>
                <a:gd name="adj1" fmla="val 50000"/>
                <a:gd name="adj2" fmla="val 83394"/>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grpSp>
        <p:nvGrpSpPr>
          <p:cNvPr id="656454" name="Group 70">
            <a:extLst>
              <a:ext uri="{FF2B5EF4-FFF2-40B4-BE49-F238E27FC236}">
                <a16:creationId xmlns:a16="http://schemas.microsoft.com/office/drawing/2014/main" id="{DFF1F6E7-AB33-1D7C-F939-E874F6F0AE0E}"/>
              </a:ext>
            </a:extLst>
          </p:cNvPr>
          <p:cNvGrpSpPr>
            <a:grpSpLocks/>
          </p:cNvGrpSpPr>
          <p:nvPr/>
        </p:nvGrpSpPr>
        <p:grpSpPr bwMode="auto">
          <a:xfrm>
            <a:off x="6877050" y="4365451"/>
            <a:ext cx="1798638" cy="935038"/>
            <a:chOff x="4332" y="2614"/>
            <a:chExt cx="1133" cy="589"/>
          </a:xfrm>
        </p:grpSpPr>
        <p:graphicFrame>
          <p:nvGraphicFramePr>
            <p:cNvPr id="49179" name="Object 39">
              <a:extLst>
                <a:ext uri="{FF2B5EF4-FFF2-40B4-BE49-F238E27FC236}">
                  <a16:creationId xmlns:a16="http://schemas.microsoft.com/office/drawing/2014/main" id="{E257DE8D-C0DD-5645-91B1-9BAB146984FE}"/>
                </a:ext>
              </a:extLst>
            </p:cNvPr>
            <p:cNvGraphicFramePr>
              <a:graphicFrameLocks noChangeAspect="1"/>
            </p:cNvGraphicFramePr>
            <p:nvPr/>
          </p:nvGraphicFramePr>
          <p:xfrm>
            <a:off x="4739" y="2614"/>
            <a:ext cx="726" cy="589"/>
          </p:xfrm>
          <a:graphic>
            <a:graphicData uri="http://schemas.openxmlformats.org/presentationml/2006/ole">
              <mc:AlternateContent xmlns:mc="http://schemas.openxmlformats.org/markup-compatibility/2006">
                <mc:Choice xmlns:v="urn:schemas-microsoft-com:vml" Requires="v">
                  <p:oleObj r:id="rId18" imgW="335160" imgH="291600" progId="Equation.DSMT4">
                    <p:embed/>
                  </p:oleObj>
                </mc:Choice>
                <mc:Fallback>
                  <p:oleObj r:id="rId18" imgW="335160" imgH="291600" progId="Equation.DSMT4">
                    <p:embed/>
                    <p:pic>
                      <p:nvPicPr>
                        <p:cNvPr id="0" name="Object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39" y="2614"/>
                          <a:ext cx="726"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80" name="AutoShape 54">
              <a:extLst>
                <a:ext uri="{FF2B5EF4-FFF2-40B4-BE49-F238E27FC236}">
                  <a16:creationId xmlns:a16="http://schemas.microsoft.com/office/drawing/2014/main" id="{C4A4071F-0DFC-0557-E51C-64179DD3A8A0}"/>
                </a:ext>
              </a:extLst>
            </p:cNvPr>
            <p:cNvSpPr>
              <a:spLocks noChangeArrowheads="1"/>
            </p:cNvSpPr>
            <p:nvPr/>
          </p:nvSpPr>
          <p:spPr bwMode="auto">
            <a:xfrm>
              <a:off x="4332" y="2886"/>
              <a:ext cx="363" cy="136"/>
            </a:xfrm>
            <a:prstGeom prst="rightArrow">
              <a:avLst>
                <a:gd name="adj1" fmla="val 50000"/>
                <a:gd name="adj2" fmla="val 66679"/>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grpSp>
        <p:nvGrpSpPr>
          <p:cNvPr id="656456" name="Group 72">
            <a:extLst>
              <a:ext uri="{FF2B5EF4-FFF2-40B4-BE49-F238E27FC236}">
                <a16:creationId xmlns:a16="http://schemas.microsoft.com/office/drawing/2014/main" id="{062CED7C-AF81-5935-0703-13845B212B52}"/>
              </a:ext>
            </a:extLst>
          </p:cNvPr>
          <p:cNvGrpSpPr>
            <a:grpSpLocks/>
          </p:cNvGrpSpPr>
          <p:nvPr/>
        </p:nvGrpSpPr>
        <p:grpSpPr bwMode="auto">
          <a:xfrm>
            <a:off x="5076825" y="6021214"/>
            <a:ext cx="1943100" cy="469900"/>
            <a:chOff x="3198" y="3678"/>
            <a:chExt cx="1224" cy="296"/>
          </a:xfrm>
        </p:grpSpPr>
        <p:graphicFrame>
          <p:nvGraphicFramePr>
            <p:cNvPr id="49177" name="Object 37">
              <a:extLst>
                <a:ext uri="{FF2B5EF4-FFF2-40B4-BE49-F238E27FC236}">
                  <a16:creationId xmlns:a16="http://schemas.microsoft.com/office/drawing/2014/main" id="{2E465D67-7101-4BC8-EE65-5DC593742775}"/>
                </a:ext>
              </a:extLst>
            </p:cNvPr>
            <p:cNvGraphicFramePr>
              <a:graphicFrameLocks noChangeAspect="1"/>
            </p:cNvGraphicFramePr>
            <p:nvPr/>
          </p:nvGraphicFramePr>
          <p:xfrm>
            <a:off x="3560" y="3678"/>
            <a:ext cx="862" cy="296"/>
          </p:xfrm>
          <a:graphic>
            <a:graphicData uri="http://schemas.openxmlformats.org/presentationml/2006/ole">
              <mc:AlternateContent xmlns:mc="http://schemas.openxmlformats.org/markup-compatibility/2006">
                <mc:Choice xmlns:v="urn:schemas-microsoft-com:vml" Requires="v">
                  <p:oleObj r:id="rId20" imgW="466920" imgH="104400" progId="Equation.DSMT4">
                    <p:embed/>
                  </p:oleObj>
                </mc:Choice>
                <mc:Fallback>
                  <p:oleObj r:id="rId20" imgW="466920" imgH="104400" progId="Equation.DSMT4">
                    <p:embed/>
                    <p:pic>
                      <p:nvPicPr>
                        <p:cNvPr id="0" name="Object 3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60" y="3678"/>
                          <a:ext cx="8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78" name="AutoShape 55">
              <a:extLst>
                <a:ext uri="{FF2B5EF4-FFF2-40B4-BE49-F238E27FC236}">
                  <a16:creationId xmlns:a16="http://schemas.microsoft.com/office/drawing/2014/main" id="{A2CAA2CD-33A5-E71A-0406-11B8B8906082}"/>
                </a:ext>
              </a:extLst>
            </p:cNvPr>
            <p:cNvSpPr>
              <a:spLocks noChangeArrowheads="1"/>
            </p:cNvSpPr>
            <p:nvPr/>
          </p:nvSpPr>
          <p:spPr bwMode="auto">
            <a:xfrm>
              <a:off x="3198" y="3793"/>
              <a:ext cx="362" cy="136"/>
            </a:xfrm>
            <a:prstGeom prst="rightArrow">
              <a:avLst>
                <a:gd name="adj1" fmla="val 50000"/>
                <a:gd name="adj2" fmla="val 66495"/>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grpSp>
        <p:nvGrpSpPr>
          <p:cNvPr id="656453" name="Group 69">
            <a:extLst>
              <a:ext uri="{FF2B5EF4-FFF2-40B4-BE49-F238E27FC236}">
                <a16:creationId xmlns:a16="http://schemas.microsoft.com/office/drawing/2014/main" id="{D4E7338E-F29B-1EB7-B326-25D0483EFFAC}"/>
              </a:ext>
            </a:extLst>
          </p:cNvPr>
          <p:cNvGrpSpPr>
            <a:grpSpLocks/>
          </p:cNvGrpSpPr>
          <p:nvPr/>
        </p:nvGrpSpPr>
        <p:grpSpPr bwMode="auto">
          <a:xfrm>
            <a:off x="4067175" y="4292426"/>
            <a:ext cx="2809875" cy="1366838"/>
            <a:chOff x="2562" y="2568"/>
            <a:chExt cx="1770" cy="861"/>
          </a:xfrm>
        </p:grpSpPr>
        <p:graphicFrame>
          <p:nvGraphicFramePr>
            <p:cNvPr id="49174" name="Object 40">
              <a:extLst>
                <a:ext uri="{FF2B5EF4-FFF2-40B4-BE49-F238E27FC236}">
                  <a16:creationId xmlns:a16="http://schemas.microsoft.com/office/drawing/2014/main" id="{3A2E7B48-98EC-3318-718F-989B1D9CC214}"/>
                </a:ext>
              </a:extLst>
            </p:cNvPr>
            <p:cNvGraphicFramePr>
              <a:graphicFrameLocks noChangeAspect="1"/>
            </p:cNvGraphicFramePr>
            <p:nvPr/>
          </p:nvGraphicFramePr>
          <p:xfrm>
            <a:off x="3380" y="2657"/>
            <a:ext cx="952" cy="546"/>
          </p:xfrm>
          <a:graphic>
            <a:graphicData uri="http://schemas.openxmlformats.org/presentationml/2006/ole">
              <mc:AlternateContent xmlns:mc="http://schemas.openxmlformats.org/markup-compatibility/2006">
                <mc:Choice xmlns:v="urn:schemas-microsoft-com:vml" Requires="v">
                  <p:oleObj r:id="rId22" imgW="423000" imgH="258480" progId="Equation.DSMT4">
                    <p:embed/>
                  </p:oleObj>
                </mc:Choice>
                <mc:Fallback>
                  <p:oleObj r:id="rId22" imgW="423000" imgH="258480" progId="Equation.DSMT4">
                    <p:embed/>
                    <p:pic>
                      <p:nvPicPr>
                        <p:cNvPr id="0" name="Object 4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80" y="2657"/>
                          <a:ext cx="95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75" name="Object 63">
              <a:extLst>
                <a:ext uri="{FF2B5EF4-FFF2-40B4-BE49-F238E27FC236}">
                  <a16:creationId xmlns:a16="http://schemas.microsoft.com/office/drawing/2014/main" id="{60CB3E94-4F98-342D-6B71-490F8AB6289E}"/>
                </a:ext>
              </a:extLst>
            </p:cNvPr>
            <p:cNvGraphicFramePr>
              <a:graphicFrameLocks noChangeAspect="1"/>
            </p:cNvGraphicFramePr>
            <p:nvPr/>
          </p:nvGraphicFramePr>
          <p:xfrm>
            <a:off x="2562" y="2568"/>
            <a:ext cx="422" cy="861"/>
          </p:xfrm>
          <a:graphic>
            <a:graphicData uri="http://schemas.openxmlformats.org/presentationml/2006/ole">
              <mc:AlternateContent xmlns:mc="http://schemas.openxmlformats.org/markup-compatibility/2006">
                <mc:Choice xmlns:v="urn:schemas-microsoft-com:vml" Requires="v">
                  <p:oleObj r:id="rId24" imgW="82440" imgH="313560" progId="Equation.DSMT4">
                    <p:embed/>
                  </p:oleObj>
                </mc:Choice>
                <mc:Fallback>
                  <p:oleObj r:id="rId24" imgW="82440" imgH="313560" progId="Equation.DSMT4">
                    <p:embed/>
                    <p:pic>
                      <p:nvPicPr>
                        <p:cNvPr id="0" name="Object 6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62" y="2568"/>
                          <a:ext cx="422"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76" name="AutoShape 64">
              <a:extLst>
                <a:ext uri="{FF2B5EF4-FFF2-40B4-BE49-F238E27FC236}">
                  <a16:creationId xmlns:a16="http://schemas.microsoft.com/office/drawing/2014/main" id="{6529694E-CCD1-398B-C9BB-0625E59DB809}"/>
                </a:ext>
              </a:extLst>
            </p:cNvPr>
            <p:cNvSpPr>
              <a:spLocks noChangeArrowheads="1"/>
            </p:cNvSpPr>
            <p:nvPr/>
          </p:nvSpPr>
          <p:spPr bwMode="auto">
            <a:xfrm>
              <a:off x="2925" y="2886"/>
              <a:ext cx="408" cy="136"/>
            </a:xfrm>
            <a:prstGeom prst="rightArrow">
              <a:avLst>
                <a:gd name="adj1" fmla="val 50000"/>
                <a:gd name="adj2" fmla="val 75000"/>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grpSp>
        <p:nvGrpSpPr>
          <p:cNvPr id="656457" name="Group 73">
            <a:extLst>
              <a:ext uri="{FF2B5EF4-FFF2-40B4-BE49-F238E27FC236}">
                <a16:creationId xmlns:a16="http://schemas.microsoft.com/office/drawing/2014/main" id="{F10EDA6D-8928-1AEE-27E9-9D3755BAA466}"/>
              </a:ext>
            </a:extLst>
          </p:cNvPr>
          <p:cNvGrpSpPr>
            <a:grpSpLocks/>
          </p:cNvGrpSpPr>
          <p:nvPr/>
        </p:nvGrpSpPr>
        <p:grpSpPr bwMode="auto">
          <a:xfrm>
            <a:off x="7019925" y="5303664"/>
            <a:ext cx="1728788" cy="1509712"/>
            <a:chOff x="4422" y="3204"/>
            <a:chExt cx="1089" cy="951"/>
          </a:xfrm>
        </p:grpSpPr>
        <p:grpSp>
          <p:nvGrpSpPr>
            <p:cNvPr id="49168" name="Group 57">
              <a:extLst>
                <a:ext uri="{FF2B5EF4-FFF2-40B4-BE49-F238E27FC236}">
                  <a16:creationId xmlns:a16="http://schemas.microsoft.com/office/drawing/2014/main" id="{1DE085C3-FCE3-6C61-5713-033E23DC5EE2}"/>
                </a:ext>
              </a:extLst>
            </p:cNvPr>
            <p:cNvGrpSpPr>
              <a:grpSpLocks/>
            </p:cNvGrpSpPr>
            <p:nvPr/>
          </p:nvGrpSpPr>
          <p:grpSpPr bwMode="auto">
            <a:xfrm>
              <a:off x="4785" y="3475"/>
              <a:ext cx="726" cy="680"/>
              <a:chOff x="4752" y="3340"/>
              <a:chExt cx="714" cy="634"/>
            </a:xfrm>
          </p:grpSpPr>
          <p:graphicFrame>
            <p:nvGraphicFramePr>
              <p:cNvPr id="49171" name="Object 36">
                <a:extLst>
                  <a:ext uri="{FF2B5EF4-FFF2-40B4-BE49-F238E27FC236}">
                    <a16:creationId xmlns:a16="http://schemas.microsoft.com/office/drawing/2014/main" id="{24E22CE2-0DC8-EB7D-A21A-2B00F47E63EA}"/>
                  </a:ext>
                </a:extLst>
              </p:cNvPr>
              <p:cNvGraphicFramePr>
                <a:graphicFrameLocks noChangeAspect="1"/>
              </p:cNvGraphicFramePr>
              <p:nvPr/>
            </p:nvGraphicFramePr>
            <p:xfrm>
              <a:off x="4876" y="3340"/>
              <a:ext cx="590" cy="272"/>
            </p:xfrm>
            <a:graphic>
              <a:graphicData uri="http://schemas.openxmlformats.org/presentationml/2006/ole">
                <mc:AlternateContent xmlns:mc="http://schemas.openxmlformats.org/markup-compatibility/2006">
                  <mc:Choice xmlns:v="urn:schemas-microsoft-com:vml" Requires="v">
                    <p:oleObj r:id="rId26" imgW="291240" imgH="115560" progId="Equation.DSMT4">
                      <p:embed/>
                    </p:oleObj>
                  </mc:Choice>
                  <mc:Fallback>
                    <p:oleObj r:id="rId26" imgW="291240" imgH="115560" progId="Equation.DSMT4">
                      <p:embed/>
                      <p:pic>
                        <p:nvPicPr>
                          <p:cNvPr id="0"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76" y="3340"/>
                            <a:ext cx="59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72" name="Object 35">
                <a:extLst>
                  <a:ext uri="{FF2B5EF4-FFF2-40B4-BE49-F238E27FC236}">
                    <a16:creationId xmlns:a16="http://schemas.microsoft.com/office/drawing/2014/main" id="{7C970697-9F9F-D294-6DFC-810071E67C13}"/>
                  </a:ext>
                </a:extLst>
              </p:cNvPr>
              <p:cNvGraphicFramePr>
                <a:graphicFrameLocks noChangeAspect="1"/>
              </p:cNvGraphicFramePr>
              <p:nvPr/>
            </p:nvGraphicFramePr>
            <p:xfrm>
              <a:off x="4876" y="3679"/>
              <a:ext cx="589" cy="295"/>
            </p:xfrm>
            <a:graphic>
              <a:graphicData uri="http://schemas.openxmlformats.org/presentationml/2006/ole">
                <mc:AlternateContent xmlns:mc="http://schemas.openxmlformats.org/markup-compatibility/2006">
                  <mc:Choice xmlns:v="urn:schemas-microsoft-com:vml" Requires="v">
                    <p:oleObj r:id="rId28" imgW="313200" imgH="115560" progId="Equation.DSMT4">
                      <p:embed/>
                    </p:oleObj>
                  </mc:Choice>
                  <mc:Fallback>
                    <p:oleObj r:id="rId28" imgW="313200" imgH="115560" progId="Equation.DSMT4">
                      <p:embed/>
                      <p:pic>
                        <p:nvPicPr>
                          <p:cNvPr id="0" name="Object 3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876" y="3679"/>
                            <a:ext cx="589"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73" name="Object 56">
                <a:extLst>
                  <a:ext uri="{FF2B5EF4-FFF2-40B4-BE49-F238E27FC236}">
                    <a16:creationId xmlns:a16="http://schemas.microsoft.com/office/drawing/2014/main" id="{8214036E-0FA3-F9C3-9C9C-82DDCDA65167}"/>
                  </a:ext>
                </a:extLst>
              </p:cNvPr>
              <p:cNvGraphicFramePr>
                <a:graphicFrameLocks noChangeAspect="1"/>
              </p:cNvGraphicFramePr>
              <p:nvPr/>
            </p:nvGraphicFramePr>
            <p:xfrm>
              <a:off x="4752" y="3430"/>
              <a:ext cx="260" cy="499"/>
            </p:xfrm>
            <a:graphic>
              <a:graphicData uri="http://schemas.openxmlformats.org/presentationml/2006/ole">
                <mc:AlternateContent xmlns:mc="http://schemas.openxmlformats.org/markup-compatibility/2006">
                  <mc:Choice xmlns:v="urn:schemas-microsoft-com:vml" Requires="v">
                    <p:oleObj r:id="rId30" imgW="82440" imgH="313560" progId="Equation.DSMT4">
                      <p:embed/>
                    </p:oleObj>
                  </mc:Choice>
                  <mc:Fallback>
                    <p:oleObj r:id="rId30" imgW="82440" imgH="313560" progId="Equation.DSMT4">
                      <p:embed/>
                      <p:pic>
                        <p:nvPicPr>
                          <p:cNvPr id="0" name="Object 5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52" y="3430"/>
                            <a:ext cx="26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9169" name="AutoShape 65">
              <a:extLst>
                <a:ext uri="{FF2B5EF4-FFF2-40B4-BE49-F238E27FC236}">
                  <a16:creationId xmlns:a16="http://schemas.microsoft.com/office/drawing/2014/main" id="{9C208F53-8D71-08DE-6214-ABB2D6A595D1}"/>
                </a:ext>
              </a:extLst>
            </p:cNvPr>
            <p:cNvSpPr>
              <a:spLocks noChangeArrowheads="1"/>
            </p:cNvSpPr>
            <p:nvPr/>
          </p:nvSpPr>
          <p:spPr bwMode="auto">
            <a:xfrm>
              <a:off x="4422" y="3748"/>
              <a:ext cx="317" cy="136"/>
            </a:xfrm>
            <a:prstGeom prst="rightArrow">
              <a:avLst>
                <a:gd name="adj1" fmla="val 50000"/>
                <a:gd name="adj2" fmla="val 58229"/>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49170" name="AutoShape 66">
              <a:extLst>
                <a:ext uri="{FF2B5EF4-FFF2-40B4-BE49-F238E27FC236}">
                  <a16:creationId xmlns:a16="http://schemas.microsoft.com/office/drawing/2014/main" id="{A75EDDEB-2ED5-A100-C1AA-433EC8044F8D}"/>
                </a:ext>
              </a:extLst>
            </p:cNvPr>
            <p:cNvSpPr>
              <a:spLocks noChangeArrowheads="1"/>
            </p:cNvSpPr>
            <p:nvPr/>
          </p:nvSpPr>
          <p:spPr bwMode="auto">
            <a:xfrm rot="5400000">
              <a:off x="4917" y="3291"/>
              <a:ext cx="317" cy="136"/>
            </a:xfrm>
            <a:prstGeom prst="rightArrow">
              <a:avLst>
                <a:gd name="adj1" fmla="val 50000"/>
                <a:gd name="adj2" fmla="val 58229"/>
              </a:avLst>
            </a:prstGeom>
            <a:solidFill>
              <a:srgbClr val="FFCC99"/>
            </a:solidFill>
            <a:ln w="9525">
              <a:solidFill>
                <a:srgbClr val="FF00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56406"/>
                                        </p:tgtEl>
                                        <p:attrNameLst>
                                          <p:attrName>style.visibility</p:attrName>
                                        </p:attrNameLst>
                                      </p:cBhvr>
                                      <p:to>
                                        <p:strVal val="visible"/>
                                      </p:to>
                                    </p:set>
                                    <p:animEffect transition="in" filter="wipe(up)">
                                      <p:cBhvr>
                                        <p:cTn id="7" dur="5000"/>
                                        <p:tgtEl>
                                          <p:spTgt spid="6564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56458"/>
                                        </p:tgtEl>
                                        <p:attrNameLst>
                                          <p:attrName>style.visibility</p:attrName>
                                        </p:attrNameLst>
                                      </p:cBhvr>
                                      <p:to>
                                        <p:strVal val="visible"/>
                                      </p:to>
                                    </p:set>
                                    <p:animEffect transition="in" filter="wipe(up)">
                                      <p:cBhvr>
                                        <p:cTn id="12" dur="2000"/>
                                        <p:tgtEl>
                                          <p:spTgt spid="6564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56459"/>
                                        </p:tgtEl>
                                        <p:attrNameLst>
                                          <p:attrName>style.visibility</p:attrName>
                                        </p:attrNameLst>
                                      </p:cBhvr>
                                      <p:to>
                                        <p:strVal val="visible"/>
                                      </p:to>
                                    </p:set>
                                    <p:animEffect transition="in" filter="wipe(up)">
                                      <p:cBhvr>
                                        <p:cTn id="17" dur="2000"/>
                                        <p:tgtEl>
                                          <p:spTgt spid="6564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56411"/>
                                        </p:tgtEl>
                                        <p:attrNameLst>
                                          <p:attrName>style.visibility</p:attrName>
                                        </p:attrNameLst>
                                      </p:cBhvr>
                                      <p:to>
                                        <p:strVal val="visible"/>
                                      </p:to>
                                    </p:set>
                                    <p:animEffect transition="in" filter="wipe(up)">
                                      <p:cBhvr>
                                        <p:cTn id="22" dur="2000"/>
                                        <p:tgtEl>
                                          <p:spTgt spid="6564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56434"/>
                                        </p:tgtEl>
                                        <p:attrNameLst>
                                          <p:attrName>style.visibility</p:attrName>
                                        </p:attrNameLst>
                                      </p:cBhvr>
                                      <p:to>
                                        <p:strVal val="visible"/>
                                      </p:to>
                                    </p:set>
                                    <p:animEffect transition="in" filter="wipe(up)">
                                      <p:cBhvr>
                                        <p:cTn id="27" dur="2000"/>
                                        <p:tgtEl>
                                          <p:spTgt spid="6564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56451"/>
                                        </p:tgtEl>
                                        <p:attrNameLst>
                                          <p:attrName>style.visibility</p:attrName>
                                        </p:attrNameLst>
                                      </p:cBhvr>
                                      <p:to>
                                        <p:strVal val="visible"/>
                                      </p:to>
                                    </p:set>
                                    <p:animEffect transition="in" filter="wipe(up)">
                                      <p:cBhvr>
                                        <p:cTn id="32" dur="2000"/>
                                        <p:tgtEl>
                                          <p:spTgt spid="65645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56452"/>
                                        </p:tgtEl>
                                        <p:attrNameLst>
                                          <p:attrName>style.visibility</p:attrName>
                                        </p:attrNameLst>
                                      </p:cBhvr>
                                      <p:to>
                                        <p:strVal val="visible"/>
                                      </p:to>
                                    </p:set>
                                    <p:animEffect transition="in" filter="wipe(up)">
                                      <p:cBhvr>
                                        <p:cTn id="37" dur="2000"/>
                                        <p:tgtEl>
                                          <p:spTgt spid="65645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656453"/>
                                        </p:tgtEl>
                                        <p:attrNameLst>
                                          <p:attrName>style.visibility</p:attrName>
                                        </p:attrNameLst>
                                      </p:cBhvr>
                                      <p:to>
                                        <p:strVal val="visible"/>
                                      </p:to>
                                    </p:set>
                                    <p:animEffect transition="in" filter="wipe(up)">
                                      <p:cBhvr>
                                        <p:cTn id="42" dur="2000"/>
                                        <p:tgtEl>
                                          <p:spTgt spid="65645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656454"/>
                                        </p:tgtEl>
                                        <p:attrNameLst>
                                          <p:attrName>style.visibility</p:attrName>
                                        </p:attrNameLst>
                                      </p:cBhvr>
                                      <p:to>
                                        <p:strVal val="visible"/>
                                      </p:to>
                                    </p:set>
                                    <p:animEffect transition="in" filter="wipe(up)">
                                      <p:cBhvr>
                                        <p:cTn id="47" dur="2000"/>
                                        <p:tgtEl>
                                          <p:spTgt spid="65645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656455"/>
                                        </p:tgtEl>
                                        <p:attrNameLst>
                                          <p:attrName>style.visibility</p:attrName>
                                        </p:attrNameLst>
                                      </p:cBhvr>
                                      <p:to>
                                        <p:strVal val="visible"/>
                                      </p:to>
                                    </p:set>
                                    <p:animEffect transition="in" filter="wipe(up)">
                                      <p:cBhvr>
                                        <p:cTn id="52" dur="2000"/>
                                        <p:tgtEl>
                                          <p:spTgt spid="65645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656456"/>
                                        </p:tgtEl>
                                        <p:attrNameLst>
                                          <p:attrName>style.visibility</p:attrName>
                                        </p:attrNameLst>
                                      </p:cBhvr>
                                      <p:to>
                                        <p:strVal val="visible"/>
                                      </p:to>
                                    </p:set>
                                    <p:animEffect transition="in" filter="wipe(up)">
                                      <p:cBhvr>
                                        <p:cTn id="57" dur="2000"/>
                                        <p:tgtEl>
                                          <p:spTgt spid="65645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656457"/>
                                        </p:tgtEl>
                                        <p:attrNameLst>
                                          <p:attrName>style.visibility</p:attrName>
                                        </p:attrNameLst>
                                      </p:cBhvr>
                                      <p:to>
                                        <p:strVal val="visible"/>
                                      </p:to>
                                    </p:set>
                                    <p:animEffect transition="in" filter="fade">
                                      <p:cBhvr>
                                        <p:cTn id="62" dur="2000"/>
                                        <p:tgtEl>
                                          <p:spTgt spid="656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406" grpId="0"/>
      <p:bldP spid="6564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2">
            <a:extLst>
              <a:ext uri="{FF2B5EF4-FFF2-40B4-BE49-F238E27FC236}">
                <a16:creationId xmlns:a16="http://schemas.microsoft.com/office/drawing/2014/main" id="{CA8E61E2-4F8E-37A3-BEAD-E78178A772A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DF8CB5EC-53B6-4EBB-A356-D7482BD63699}" type="slidenum">
              <a:rPr lang="en-US" altLang="zh-CN" sz="1400" smtClean="0">
                <a:ea typeface="楷体_GB2312" pitchFamily="49" charset="-122"/>
              </a:rPr>
              <a:pPr/>
              <a:t>3</a:t>
            </a:fld>
            <a:endParaRPr lang="en-US" altLang="zh-CN" sz="1400">
              <a:ea typeface="楷体_GB2312" pitchFamily="49" charset="-122"/>
            </a:endParaRPr>
          </a:p>
        </p:txBody>
      </p:sp>
      <p:grpSp>
        <p:nvGrpSpPr>
          <p:cNvPr id="637976" name="Group 24">
            <a:extLst>
              <a:ext uri="{FF2B5EF4-FFF2-40B4-BE49-F238E27FC236}">
                <a16:creationId xmlns:a16="http://schemas.microsoft.com/office/drawing/2014/main" id="{A1F9FBBB-F144-1303-D965-88960C74D86E}"/>
              </a:ext>
            </a:extLst>
          </p:cNvPr>
          <p:cNvGrpSpPr>
            <a:grpSpLocks/>
          </p:cNvGrpSpPr>
          <p:nvPr/>
        </p:nvGrpSpPr>
        <p:grpSpPr bwMode="auto">
          <a:xfrm>
            <a:off x="558800" y="4652963"/>
            <a:ext cx="8477250" cy="709612"/>
            <a:chOff x="216" y="3391"/>
            <a:chExt cx="5340" cy="447"/>
          </a:xfrm>
        </p:grpSpPr>
        <p:sp>
          <p:nvSpPr>
            <p:cNvPr id="8205" name="Line 4">
              <a:extLst>
                <a:ext uri="{FF2B5EF4-FFF2-40B4-BE49-F238E27FC236}">
                  <a16:creationId xmlns:a16="http://schemas.microsoft.com/office/drawing/2014/main" id="{0914A8A5-DB0B-D260-BDE5-E73EBBA10C58}"/>
                </a:ext>
              </a:extLst>
            </p:cNvPr>
            <p:cNvSpPr>
              <a:spLocks noChangeShapeType="1"/>
            </p:cNvSpPr>
            <p:nvPr/>
          </p:nvSpPr>
          <p:spPr bwMode="auto">
            <a:xfrm>
              <a:off x="3198" y="3686"/>
              <a:ext cx="590" cy="0"/>
            </a:xfrm>
            <a:prstGeom prst="line">
              <a:avLst/>
            </a:prstGeom>
            <a:noFill/>
            <a:ln w="34925">
              <a:solidFill>
                <a:srgbClr val="FF66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8206" name="Text Box 5">
              <a:extLst>
                <a:ext uri="{FF2B5EF4-FFF2-40B4-BE49-F238E27FC236}">
                  <a16:creationId xmlns:a16="http://schemas.microsoft.com/office/drawing/2014/main" id="{53316CA0-E095-3731-069D-FEDFA7B1E47C}"/>
                </a:ext>
              </a:extLst>
            </p:cNvPr>
            <p:cNvSpPr txBox="1">
              <a:spLocks noChangeArrowheads="1"/>
            </p:cNvSpPr>
            <p:nvPr/>
          </p:nvSpPr>
          <p:spPr bwMode="auto">
            <a:xfrm>
              <a:off x="3107" y="339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latin typeface="Times New Roman" panose="02020603050405020304" pitchFamily="18" charset="0"/>
                </a:rPr>
                <a:t>边界条件</a:t>
              </a:r>
              <a:endParaRPr lang="zh-CN" altLang="en-US" sz="2000" b="1">
                <a:solidFill>
                  <a:schemeClr val="bg1"/>
                </a:solidFill>
                <a:latin typeface="Times New Roman" panose="02020603050405020304" pitchFamily="18" charset="0"/>
                <a:cs typeface="Times New Roman" panose="02020603050405020304" pitchFamily="18" charset="0"/>
              </a:endParaRPr>
            </a:p>
          </p:txBody>
        </p:sp>
        <p:sp>
          <p:nvSpPr>
            <p:cNvPr id="8207" name="Rectangle 9">
              <a:extLst>
                <a:ext uri="{FF2B5EF4-FFF2-40B4-BE49-F238E27FC236}">
                  <a16:creationId xmlns:a16="http://schemas.microsoft.com/office/drawing/2014/main" id="{082AFED5-A034-BF66-3467-970955552769}"/>
                </a:ext>
              </a:extLst>
            </p:cNvPr>
            <p:cNvSpPr>
              <a:spLocks noChangeArrowheads="1"/>
            </p:cNvSpPr>
            <p:nvPr/>
          </p:nvSpPr>
          <p:spPr bwMode="auto">
            <a:xfrm>
              <a:off x="216" y="3550"/>
              <a:ext cx="53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latin typeface="Times New Roman" panose="02020603050405020304" pitchFamily="18" charset="0"/>
                  <a:ea typeface="楷体_GB2312" pitchFamily="49" charset="-122"/>
                </a:rPr>
                <a:t>入射波（已知）＋反射波（未知）                  透射波（未知）</a:t>
              </a:r>
            </a:p>
          </p:txBody>
        </p:sp>
      </p:grpSp>
      <p:sp>
        <p:nvSpPr>
          <p:cNvPr id="637968" name="Text Box 16">
            <a:extLst>
              <a:ext uri="{FF2B5EF4-FFF2-40B4-BE49-F238E27FC236}">
                <a16:creationId xmlns:a16="http://schemas.microsoft.com/office/drawing/2014/main" id="{E7689D63-B92F-D7FF-2A5B-265B4C98E421}"/>
              </a:ext>
            </a:extLst>
          </p:cNvPr>
          <p:cNvSpPr txBox="1">
            <a:spLocks noChangeArrowheads="1"/>
          </p:cNvSpPr>
          <p:nvPr/>
        </p:nvSpPr>
        <p:spPr bwMode="auto">
          <a:xfrm>
            <a:off x="107950" y="333375"/>
            <a:ext cx="496887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en-US" altLang="zh-CN" b="1">
                <a:solidFill>
                  <a:schemeClr val="bg1"/>
                </a:solidFill>
              </a:rPr>
              <a:t>   </a:t>
            </a:r>
            <a:r>
              <a:rPr lang="zh-CN" altLang="en-US" b="1">
                <a:solidFill>
                  <a:srgbClr val="FFFF57"/>
                </a:solidFill>
              </a:rPr>
              <a:t>现象</a:t>
            </a:r>
          </a:p>
          <a:p>
            <a:pPr algn="just" eaLnBrk="1" hangingPunct="1">
              <a:lnSpc>
                <a:spcPct val="130000"/>
              </a:lnSpc>
            </a:pPr>
            <a:r>
              <a:rPr lang="zh-CN" altLang="en-US" b="1">
                <a:solidFill>
                  <a:schemeClr val="bg1"/>
                </a:solidFill>
                <a:ea typeface="楷体_GB2312" pitchFamily="49" charset="-122"/>
              </a:rPr>
              <a:t>电磁波入射到不同媒质分界面上时，一部分波被分界面反射，一部分波透过分界 面</a:t>
            </a:r>
            <a:r>
              <a:rPr lang="zh-CN" altLang="en-US" b="1">
                <a:solidFill>
                  <a:schemeClr val="bg1"/>
                </a:solidFill>
              </a:rPr>
              <a:t>。</a:t>
            </a:r>
            <a:endParaRPr lang="zh-CN" altLang="en-US" b="1">
              <a:solidFill>
                <a:schemeClr val="bg1"/>
              </a:solidFill>
              <a:latin typeface="Times New Roman" panose="02020603050405020304" pitchFamily="18" charset="0"/>
              <a:ea typeface="楷体_GB2312" pitchFamily="49" charset="-122"/>
            </a:endParaRPr>
          </a:p>
        </p:txBody>
      </p:sp>
      <p:grpSp>
        <p:nvGrpSpPr>
          <p:cNvPr id="637977" name="Group 25">
            <a:extLst>
              <a:ext uri="{FF2B5EF4-FFF2-40B4-BE49-F238E27FC236}">
                <a16:creationId xmlns:a16="http://schemas.microsoft.com/office/drawing/2014/main" id="{6BE0204C-7EB9-395F-60CA-701FE89EECA7}"/>
              </a:ext>
            </a:extLst>
          </p:cNvPr>
          <p:cNvGrpSpPr>
            <a:grpSpLocks/>
          </p:cNvGrpSpPr>
          <p:nvPr/>
        </p:nvGrpSpPr>
        <p:grpSpPr bwMode="auto">
          <a:xfrm>
            <a:off x="5184775" y="333375"/>
            <a:ext cx="3995738" cy="4392613"/>
            <a:chOff x="3243" y="346"/>
            <a:chExt cx="2517" cy="2767"/>
          </a:xfrm>
        </p:grpSpPr>
        <p:sp>
          <p:nvSpPr>
            <p:cNvPr id="8202" name="Rectangle 18">
              <a:extLst>
                <a:ext uri="{FF2B5EF4-FFF2-40B4-BE49-F238E27FC236}">
                  <a16:creationId xmlns:a16="http://schemas.microsoft.com/office/drawing/2014/main" id="{D22A479D-D2DE-2CF4-73C9-AC85F7DE7D4F}"/>
                </a:ext>
              </a:extLst>
            </p:cNvPr>
            <p:cNvSpPr>
              <a:spLocks noChangeArrowheads="1"/>
            </p:cNvSpPr>
            <p:nvPr/>
          </p:nvSpPr>
          <p:spPr bwMode="auto">
            <a:xfrm>
              <a:off x="3243" y="346"/>
              <a:ext cx="2517" cy="2767"/>
            </a:xfrm>
            <a:prstGeom prst="rect">
              <a:avLst/>
            </a:prstGeom>
            <a:solidFill>
              <a:srgbClr val="99CCFF"/>
            </a:solidFill>
            <a:ln w="952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8203" name="Text Box 19">
              <a:extLst>
                <a:ext uri="{FF2B5EF4-FFF2-40B4-BE49-F238E27FC236}">
                  <a16:creationId xmlns:a16="http://schemas.microsoft.com/office/drawing/2014/main" id="{15904CE9-4A99-9C1F-5CED-3178F3ECAF83}"/>
                </a:ext>
              </a:extLst>
            </p:cNvPr>
            <p:cNvSpPr txBox="1">
              <a:spLocks noChangeArrowheads="1"/>
            </p:cNvSpPr>
            <p:nvPr/>
          </p:nvSpPr>
          <p:spPr bwMode="auto">
            <a:xfrm>
              <a:off x="3288" y="2692"/>
              <a:ext cx="239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800" b="1">
                  <a:latin typeface="Times New Roman" panose="02020603050405020304" pitchFamily="18" charset="0"/>
                </a:rPr>
                <a:t>均匀平面波垂直入射到两种不同媒质的分界平面</a:t>
              </a:r>
              <a:endParaRPr lang="zh-CN" altLang="en-US" sz="1800" b="1"/>
            </a:p>
          </p:txBody>
        </p:sp>
        <p:graphicFrame>
          <p:nvGraphicFramePr>
            <p:cNvPr id="8204" name="Object 20">
              <a:extLst>
                <a:ext uri="{FF2B5EF4-FFF2-40B4-BE49-F238E27FC236}">
                  <a16:creationId xmlns:a16="http://schemas.microsoft.com/office/drawing/2014/main" id="{7004DB4D-D255-E961-8860-BB44A5FA4487}"/>
                </a:ext>
              </a:extLst>
            </p:cNvPr>
            <p:cNvGraphicFramePr>
              <a:graphicFrameLocks/>
            </p:cNvGraphicFramePr>
            <p:nvPr/>
          </p:nvGraphicFramePr>
          <p:xfrm>
            <a:off x="3243" y="422"/>
            <a:ext cx="2404" cy="2117"/>
          </p:xfrm>
          <a:graphic>
            <a:graphicData uri="http://schemas.openxmlformats.org/presentationml/2006/ole">
              <mc:AlternateContent xmlns:mc="http://schemas.openxmlformats.org/markup-compatibility/2006">
                <mc:Choice xmlns:v="urn:schemas-microsoft-com:vml" Requires="v">
                  <p:oleObj r:id="rId4" imgW="2729484" imgH="2782824" progId="Word.Picture.8">
                    <p:embed/>
                  </p:oleObj>
                </mc:Choice>
                <mc:Fallback>
                  <p:oleObj r:id="rId4" imgW="2729484" imgH="2782824" progId="Word.Picture.8">
                    <p:embed/>
                    <p:pic>
                      <p:nvPicPr>
                        <p:cNvPr id="0" name="Object 2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 y="422"/>
                          <a:ext cx="2404" cy="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637973" name="Text Box 21">
            <a:extLst>
              <a:ext uri="{FF2B5EF4-FFF2-40B4-BE49-F238E27FC236}">
                <a16:creationId xmlns:a16="http://schemas.microsoft.com/office/drawing/2014/main" id="{88F76E13-4547-3D4E-5E2E-242BB291E93F}"/>
              </a:ext>
            </a:extLst>
          </p:cNvPr>
          <p:cNvSpPr txBox="1">
            <a:spLocks noChangeArrowheads="1"/>
          </p:cNvSpPr>
          <p:nvPr/>
        </p:nvSpPr>
        <p:spPr bwMode="auto">
          <a:xfrm>
            <a:off x="107950" y="2243138"/>
            <a:ext cx="54006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en-US" altLang="zh-CN" b="1">
                <a:solidFill>
                  <a:schemeClr val="bg1"/>
                </a:solidFill>
              </a:rPr>
              <a:t>   </a:t>
            </a:r>
            <a:r>
              <a:rPr lang="zh-CN" altLang="en-US" b="1">
                <a:solidFill>
                  <a:srgbClr val="FFFF57"/>
                </a:solidFill>
              </a:rPr>
              <a:t>入射方式</a:t>
            </a:r>
          </a:p>
          <a:p>
            <a:pPr algn="just" eaLnBrk="1" hangingPunct="1">
              <a:lnSpc>
                <a:spcPct val="130000"/>
              </a:lnSpc>
            </a:pPr>
            <a:r>
              <a:rPr lang="zh-CN" altLang="en-US" b="1">
                <a:solidFill>
                  <a:schemeClr val="bg1"/>
                </a:solidFill>
                <a:ea typeface="楷体_GB2312" pitchFamily="49" charset="-122"/>
              </a:rPr>
              <a:t>      垂直入射、斜入射</a:t>
            </a:r>
          </a:p>
        </p:txBody>
      </p:sp>
      <p:sp>
        <p:nvSpPr>
          <p:cNvPr id="637974" name="Text Box 22">
            <a:extLst>
              <a:ext uri="{FF2B5EF4-FFF2-40B4-BE49-F238E27FC236}">
                <a16:creationId xmlns:a16="http://schemas.microsoft.com/office/drawing/2014/main" id="{C1A1783F-E167-B049-C096-4923A2A8867F}"/>
              </a:ext>
            </a:extLst>
          </p:cNvPr>
          <p:cNvSpPr txBox="1">
            <a:spLocks noChangeArrowheads="1"/>
          </p:cNvSpPr>
          <p:nvPr/>
        </p:nvSpPr>
        <p:spPr bwMode="auto">
          <a:xfrm>
            <a:off x="107950" y="3251200"/>
            <a:ext cx="54006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en-US" altLang="zh-CN" b="1">
                <a:solidFill>
                  <a:schemeClr val="bg1"/>
                </a:solidFill>
              </a:rPr>
              <a:t>    </a:t>
            </a:r>
            <a:r>
              <a:rPr lang="zh-CN" altLang="en-US" b="1">
                <a:solidFill>
                  <a:srgbClr val="FFFF57"/>
                </a:solidFill>
              </a:rPr>
              <a:t>媒质类型</a:t>
            </a:r>
          </a:p>
          <a:p>
            <a:pPr algn="just" eaLnBrk="1" hangingPunct="1">
              <a:lnSpc>
                <a:spcPct val="130000"/>
              </a:lnSpc>
            </a:pPr>
            <a:r>
              <a:rPr lang="zh-CN" altLang="en-US" b="1">
                <a:solidFill>
                  <a:schemeClr val="bg1"/>
                </a:solidFill>
              </a:rPr>
              <a:t>      </a:t>
            </a:r>
            <a:r>
              <a:rPr lang="zh-CN" altLang="en-US" b="1">
                <a:solidFill>
                  <a:schemeClr val="bg1"/>
                </a:solidFill>
                <a:ea typeface="楷体_GB2312" pitchFamily="49" charset="-122"/>
              </a:rPr>
              <a:t>理想导体、理想介质、导电媒质</a:t>
            </a:r>
          </a:p>
        </p:txBody>
      </p:sp>
      <p:sp>
        <p:nvSpPr>
          <p:cNvPr id="637975" name="Text Box 23">
            <a:extLst>
              <a:ext uri="{FF2B5EF4-FFF2-40B4-BE49-F238E27FC236}">
                <a16:creationId xmlns:a16="http://schemas.microsoft.com/office/drawing/2014/main" id="{A7F31C68-BF4C-76A2-39A5-DCE907A12B87}"/>
              </a:ext>
            </a:extLst>
          </p:cNvPr>
          <p:cNvSpPr txBox="1">
            <a:spLocks noChangeArrowheads="1"/>
          </p:cNvSpPr>
          <p:nvPr/>
        </p:nvSpPr>
        <p:spPr bwMode="auto">
          <a:xfrm>
            <a:off x="107950" y="4221163"/>
            <a:ext cx="30956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en-US" altLang="zh-CN" b="1">
                <a:solidFill>
                  <a:schemeClr val="bg1"/>
                </a:solidFill>
              </a:rPr>
              <a:t>   </a:t>
            </a:r>
            <a:r>
              <a:rPr lang="zh-CN" altLang="en-US" b="1">
                <a:solidFill>
                  <a:srgbClr val="FFFF57"/>
                </a:solidFill>
              </a:rPr>
              <a:t>分析方法</a:t>
            </a:r>
            <a:endParaRPr lang="zh-CN" altLang="en-US" b="1">
              <a:solidFill>
                <a:srgbClr val="FFFF57"/>
              </a:solidFill>
              <a:ea typeface="楷体_GB2312" pitchFamily="49" charset="-122"/>
            </a:endParaRPr>
          </a:p>
        </p:txBody>
      </p:sp>
      <p:pic>
        <p:nvPicPr>
          <p:cNvPr id="8201" name="Picture 16">
            <a:extLst>
              <a:ext uri="{FF2B5EF4-FFF2-40B4-BE49-F238E27FC236}">
                <a16:creationId xmlns:a16="http://schemas.microsoft.com/office/drawing/2014/main" id="{ED9D0401-C8B0-0A6C-BEBC-1CE112B741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5410200"/>
            <a:ext cx="48101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37977"/>
                                        </p:tgtEl>
                                        <p:attrNameLst>
                                          <p:attrName>style.visibility</p:attrName>
                                        </p:attrNameLst>
                                      </p:cBhvr>
                                      <p:to>
                                        <p:strVal val="visible"/>
                                      </p:to>
                                    </p:set>
                                    <p:animEffect transition="in" filter="fade">
                                      <p:cBhvr>
                                        <p:cTn id="7" dur="2000"/>
                                        <p:tgtEl>
                                          <p:spTgt spid="637977"/>
                                        </p:tgtEl>
                                      </p:cBhvr>
                                    </p:animEffect>
                                  </p:childTnLst>
                                </p:cTn>
                              </p:par>
                            </p:childTnLst>
                          </p:cTn>
                        </p:par>
                        <p:par>
                          <p:cTn id="8" fill="hold" nodeType="afterGroup">
                            <p:stCondLst>
                              <p:cond delay="2000"/>
                            </p:stCondLst>
                            <p:childTnLst>
                              <p:par>
                                <p:cTn id="9" presetID="22" presetClass="entr" presetSubtype="1" fill="hold" nodeType="afterEffect">
                                  <p:stCondLst>
                                    <p:cond delay="0"/>
                                  </p:stCondLst>
                                  <p:childTnLst>
                                    <p:set>
                                      <p:cBhvr>
                                        <p:cTn id="10" dur="1" fill="hold">
                                          <p:stCondLst>
                                            <p:cond delay="0"/>
                                          </p:stCondLst>
                                        </p:cTn>
                                        <p:tgtEl>
                                          <p:spTgt spid="637968">
                                            <p:txEl>
                                              <p:pRg st="0" end="0"/>
                                            </p:txEl>
                                          </p:spTgt>
                                        </p:tgtEl>
                                        <p:attrNameLst>
                                          <p:attrName>style.visibility</p:attrName>
                                        </p:attrNameLst>
                                      </p:cBhvr>
                                      <p:to>
                                        <p:strVal val="visible"/>
                                      </p:to>
                                    </p:set>
                                    <p:animEffect transition="in" filter="wipe(up)">
                                      <p:cBhvr>
                                        <p:cTn id="11" dur="2000"/>
                                        <p:tgtEl>
                                          <p:spTgt spid="637968">
                                            <p:txEl>
                                              <p:pRg st="0" end="0"/>
                                            </p:txEl>
                                          </p:spTgt>
                                        </p:tgtEl>
                                      </p:cBhvr>
                                    </p:animEffect>
                                  </p:childTnLst>
                                </p:cTn>
                              </p:par>
                            </p:childTnLst>
                          </p:cTn>
                        </p:par>
                        <p:par>
                          <p:cTn id="12" fill="hold" nodeType="afterGroup">
                            <p:stCondLst>
                              <p:cond delay="4000"/>
                            </p:stCondLst>
                            <p:childTnLst>
                              <p:par>
                                <p:cTn id="13" presetID="22" presetClass="entr" presetSubtype="1" fill="hold" nodeType="afterEffect">
                                  <p:stCondLst>
                                    <p:cond delay="0"/>
                                  </p:stCondLst>
                                  <p:childTnLst>
                                    <p:set>
                                      <p:cBhvr>
                                        <p:cTn id="14" dur="1" fill="hold">
                                          <p:stCondLst>
                                            <p:cond delay="0"/>
                                          </p:stCondLst>
                                        </p:cTn>
                                        <p:tgtEl>
                                          <p:spTgt spid="637968">
                                            <p:txEl>
                                              <p:pRg st="1" end="1"/>
                                            </p:txEl>
                                          </p:spTgt>
                                        </p:tgtEl>
                                        <p:attrNameLst>
                                          <p:attrName>style.visibility</p:attrName>
                                        </p:attrNameLst>
                                      </p:cBhvr>
                                      <p:to>
                                        <p:strVal val="visible"/>
                                      </p:to>
                                    </p:set>
                                    <p:animEffect transition="in" filter="wipe(up)">
                                      <p:cBhvr>
                                        <p:cTn id="15" dur="2000"/>
                                        <p:tgtEl>
                                          <p:spTgt spid="637968">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637973">
                                            <p:txEl>
                                              <p:pRg st="0" end="0"/>
                                            </p:txEl>
                                          </p:spTgt>
                                        </p:tgtEl>
                                        <p:attrNameLst>
                                          <p:attrName>style.visibility</p:attrName>
                                        </p:attrNameLst>
                                      </p:cBhvr>
                                      <p:to>
                                        <p:strVal val="visible"/>
                                      </p:to>
                                    </p:set>
                                    <p:animEffect transition="in" filter="wipe(up)">
                                      <p:cBhvr>
                                        <p:cTn id="20" dur="2000"/>
                                        <p:tgtEl>
                                          <p:spTgt spid="637973">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637973">
                                            <p:txEl>
                                              <p:pRg st="1" end="1"/>
                                            </p:txEl>
                                          </p:spTgt>
                                        </p:tgtEl>
                                        <p:attrNameLst>
                                          <p:attrName>style.visibility</p:attrName>
                                        </p:attrNameLst>
                                      </p:cBhvr>
                                      <p:to>
                                        <p:strVal val="visible"/>
                                      </p:to>
                                    </p:set>
                                    <p:animEffect transition="in" filter="wipe(up)">
                                      <p:cBhvr>
                                        <p:cTn id="25" dur="2000"/>
                                        <p:tgtEl>
                                          <p:spTgt spid="637973">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637974">
                                            <p:txEl>
                                              <p:pRg st="0" end="0"/>
                                            </p:txEl>
                                          </p:spTgt>
                                        </p:tgtEl>
                                        <p:attrNameLst>
                                          <p:attrName>style.visibility</p:attrName>
                                        </p:attrNameLst>
                                      </p:cBhvr>
                                      <p:to>
                                        <p:strVal val="visible"/>
                                      </p:to>
                                    </p:set>
                                    <p:animEffect transition="in" filter="wipe(up)">
                                      <p:cBhvr>
                                        <p:cTn id="30" dur="2000"/>
                                        <p:tgtEl>
                                          <p:spTgt spid="637974">
                                            <p:txEl>
                                              <p:pRg st="0" end="0"/>
                                            </p:txEl>
                                          </p:spTgt>
                                        </p:tgtEl>
                                      </p:cBhvr>
                                    </p:animEffect>
                                  </p:childTnLst>
                                </p:cTn>
                              </p:par>
                            </p:childTnLst>
                          </p:cTn>
                        </p:par>
                        <p:par>
                          <p:cTn id="31" fill="hold" nodeType="afterGroup">
                            <p:stCondLst>
                              <p:cond delay="2000"/>
                            </p:stCondLst>
                            <p:childTnLst>
                              <p:par>
                                <p:cTn id="32" presetID="22" presetClass="entr" presetSubtype="1" fill="hold" nodeType="afterEffect">
                                  <p:stCondLst>
                                    <p:cond delay="0"/>
                                  </p:stCondLst>
                                  <p:childTnLst>
                                    <p:set>
                                      <p:cBhvr>
                                        <p:cTn id="33" dur="1" fill="hold">
                                          <p:stCondLst>
                                            <p:cond delay="0"/>
                                          </p:stCondLst>
                                        </p:cTn>
                                        <p:tgtEl>
                                          <p:spTgt spid="637974">
                                            <p:txEl>
                                              <p:pRg st="1" end="1"/>
                                            </p:txEl>
                                          </p:spTgt>
                                        </p:tgtEl>
                                        <p:attrNameLst>
                                          <p:attrName>style.visibility</p:attrName>
                                        </p:attrNameLst>
                                      </p:cBhvr>
                                      <p:to>
                                        <p:strVal val="visible"/>
                                      </p:to>
                                    </p:set>
                                    <p:animEffect transition="in" filter="wipe(up)">
                                      <p:cBhvr>
                                        <p:cTn id="34" dur="2000"/>
                                        <p:tgtEl>
                                          <p:spTgt spid="637974">
                                            <p:txEl>
                                              <p:pRg st="1" end="1"/>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637975">
                                            <p:txEl>
                                              <p:pRg st="0" end="0"/>
                                            </p:txEl>
                                          </p:spTgt>
                                        </p:tgtEl>
                                        <p:attrNameLst>
                                          <p:attrName>style.visibility</p:attrName>
                                        </p:attrNameLst>
                                      </p:cBhvr>
                                      <p:to>
                                        <p:strVal val="visible"/>
                                      </p:to>
                                    </p:set>
                                    <p:animEffect transition="in" filter="wipe(up)">
                                      <p:cBhvr>
                                        <p:cTn id="39" dur="2000"/>
                                        <p:tgtEl>
                                          <p:spTgt spid="637975">
                                            <p:txEl>
                                              <p:pRg st="0" end="0"/>
                                            </p:txEl>
                                          </p:spTgt>
                                        </p:tgtEl>
                                      </p:cBhvr>
                                    </p:animEffect>
                                  </p:childTnLst>
                                </p:cTn>
                              </p:par>
                            </p:childTnLst>
                          </p:cTn>
                        </p:par>
                        <p:par>
                          <p:cTn id="40" fill="hold" nodeType="afterGroup">
                            <p:stCondLst>
                              <p:cond delay="2000"/>
                            </p:stCondLst>
                            <p:childTnLst>
                              <p:par>
                                <p:cTn id="41" presetID="22" presetClass="entr" presetSubtype="1" fill="hold" nodeType="afterEffect">
                                  <p:stCondLst>
                                    <p:cond delay="0"/>
                                  </p:stCondLst>
                                  <p:childTnLst>
                                    <p:set>
                                      <p:cBhvr>
                                        <p:cTn id="42" dur="1" fill="hold">
                                          <p:stCondLst>
                                            <p:cond delay="0"/>
                                          </p:stCondLst>
                                        </p:cTn>
                                        <p:tgtEl>
                                          <p:spTgt spid="637976"/>
                                        </p:tgtEl>
                                        <p:attrNameLst>
                                          <p:attrName>style.visibility</p:attrName>
                                        </p:attrNameLst>
                                      </p:cBhvr>
                                      <p:to>
                                        <p:strVal val="visible"/>
                                      </p:to>
                                    </p:set>
                                    <p:animEffect transition="in" filter="wipe(up)">
                                      <p:cBhvr>
                                        <p:cTn id="43" dur="2000"/>
                                        <p:tgtEl>
                                          <p:spTgt spid="637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68" grpId="0" build="p"/>
      <p:bldP spid="637973" grpId="0" build="p"/>
      <p:bldP spid="637974" grpId="0" build="p"/>
      <p:bldP spid="63797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
            <a:extLst>
              <a:ext uri="{FF2B5EF4-FFF2-40B4-BE49-F238E27FC236}">
                <a16:creationId xmlns:a16="http://schemas.microsoft.com/office/drawing/2014/main" id="{14FF86C3-8518-F5FC-CEF3-A8A2F695830B}"/>
              </a:ext>
            </a:extLst>
          </p:cNvPr>
          <p:cNvSpPr txBox="1">
            <a:spLocks noChangeArrowheads="1"/>
          </p:cNvSpPr>
          <p:nvPr/>
        </p:nvSpPr>
        <p:spPr bwMode="auto">
          <a:xfrm>
            <a:off x="360363" y="276445"/>
            <a:ext cx="8640762" cy="196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zh-CN" altLang="en-US" b="1" dirty="0">
                <a:solidFill>
                  <a:srgbClr val="FFFF57"/>
                </a:solidFill>
              </a:rPr>
              <a:t>反射什么时候存在？</a:t>
            </a:r>
          </a:p>
          <a:p>
            <a:pPr algn="just" eaLnBrk="1" hangingPunct="1">
              <a:lnSpc>
                <a:spcPct val="130000"/>
              </a:lnSpc>
            </a:pPr>
            <a:r>
              <a:rPr lang="zh-CN" altLang="en-US" b="1" dirty="0">
                <a:solidFill>
                  <a:schemeClr val="bg1"/>
                </a:solidFill>
                <a:ea typeface="楷体_GB2312" pitchFamily="49" charset="-122"/>
              </a:rPr>
              <a:t>当自由空间波垂直</a:t>
            </a:r>
            <a:r>
              <a:rPr lang="en-US" altLang="zh-CN" b="1" dirty="0">
                <a:solidFill>
                  <a:schemeClr val="bg1"/>
                </a:solidFill>
                <a:ea typeface="楷体_GB2312" pitchFamily="49" charset="-122"/>
              </a:rPr>
              <a:t>/</a:t>
            </a:r>
            <a:r>
              <a:rPr lang="zh-CN" altLang="en-US" b="1" dirty="0">
                <a:solidFill>
                  <a:schemeClr val="bg1"/>
                </a:solidFill>
                <a:ea typeface="楷体_GB2312" pitchFamily="49" charset="-122"/>
              </a:rPr>
              <a:t>斜入射到两种媒质分界面时；</a:t>
            </a:r>
            <a:endParaRPr lang="en-US" altLang="zh-CN" b="1" dirty="0">
              <a:solidFill>
                <a:schemeClr val="bg1"/>
              </a:solidFill>
              <a:ea typeface="楷体_GB2312" pitchFamily="49" charset="-122"/>
            </a:endParaRPr>
          </a:p>
          <a:p>
            <a:pPr algn="just" eaLnBrk="1" hangingPunct="1">
              <a:lnSpc>
                <a:spcPct val="130000"/>
              </a:lnSpc>
            </a:pPr>
            <a:r>
              <a:rPr lang="zh-CN" altLang="en-US" b="1" dirty="0">
                <a:solidFill>
                  <a:schemeClr val="bg1"/>
                </a:solidFill>
                <a:ea typeface="楷体_GB2312" pitchFamily="49" charset="-122"/>
              </a:rPr>
              <a:t>当导行波通过</a:t>
            </a:r>
            <a:r>
              <a:rPr lang="zh-CN" altLang="en-US" b="1" dirty="0">
                <a:solidFill>
                  <a:srgbClr val="FF0000"/>
                </a:solidFill>
                <a:ea typeface="楷体_GB2312" pitchFamily="49" charset="-122"/>
              </a:rPr>
              <a:t>不均匀、不无限长</a:t>
            </a:r>
            <a:r>
              <a:rPr lang="zh-CN" altLang="en-US" b="1" dirty="0">
                <a:solidFill>
                  <a:schemeClr val="bg1"/>
                </a:solidFill>
                <a:ea typeface="楷体_GB2312" pitchFamily="49" charset="-122"/>
              </a:rPr>
              <a:t>的传输线传输时→必然存在媒质分界面→存在反射</a:t>
            </a:r>
            <a:endParaRPr lang="zh-CN" altLang="en-US" b="1" dirty="0">
              <a:solidFill>
                <a:schemeClr val="bg1"/>
              </a:solidFill>
              <a:latin typeface="Times New Roman" panose="02020603050405020304" pitchFamily="18" charset="0"/>
              <a:ea typeface="楷体_GB2312" pitchFamily="49" charset="-122"/>
            </a:endParaRPr>
          </a:p>
        </p:txBody>
      </p:sp>
      <p:sp>
        <p:nvSpPr>
          <p:cNvPr id="8" name="Text Box 16">
            <a:extLst>
              <a:ext uri="{FF2B5EF4-FFF2-40B4-BE49-F238E27FC236}">
                <a16:creationId xmlns:a16="http://schemas.microsoft.com/office/drawing/2014/main" id="{092779C8-DE63-7C4B-4458-5CEE6D7EC069}"/>
              </a:ext>
            </a:extLst>
          </p:cNvPr>
          <p:cNvSpPr txBox="1">
            <a:spLocks noChangeArrowheads="1"/>
          </p:cNvSpPr>
          <p:nvPr/>
        </p:nvSpPr>
        <p:spPr bwMode="auto">
          <a:xfrm>
            <a:off x="358741" y="3392977"/>
            <a:ext cx="7561262"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zh-CN" altLang="en-US" b="1" dirty="0">
                <a:solidFill>
                  <a:srgbClr val="FFFF57"/>
                </a:solidFill>
              </a:rPr>
              <a:t>不均匀</a:t>
            </a:r>
            <a:endParaRPr lang="en-US" altLang="zh-CN" b="1" dirty="0">
              <a:solidFill>
                <a:srgbClr val="FFFF57"/>
              </a:solidFill>
            </a:endParaRPr>
          </a:p>
          <a:p>
            <a:pPr algn="just" eaLnBrk="1" hangingPunct="1">
              <a:lnSpc>
                <a:spcPct val="130000"/>
              </a:lnSpc>
            </a:pPr>
            <a:r>
              <a:rPr lang="zh-CN" altLang="en-US" b="1" dirty="0">
                <a:solidFill>
                  <a:schemeClr val="bg1"/>
                </a:solidFill>
                <a:ea typeface="楷体_GB2312" pitchFamily="49" charset="-122"/>
              </a:rPr>
              <a:t>同类传输线、不同区域的横截面尺寸有变化时</a:t>
            </a:r>
            <a:endParaRPr lang="en-US" altLang="zh-CN" b="1" dirty="0">
              <a:solidFill>
                <a:schemeClr val="bg1"/>
              </a:solidFill>
              <a:ea typeface="楷体_GB2312" pitchFamily="49" charset="-122"/>
            </a:endParaRPr>
          </a:p>
          <a:p>
            <a:pPr algn="just" eaLnBrk="1" hangingPunct="1">
              <a:lnSpc>
                <a:spcPct val="130000"/>
              </a:lnSpc>
            </a:pPr>
            <a:r>
              <a:rPr lang="zh-CN" altLang="en-US" b="1" dirty="0">
                <a:solidFill>
                  <a:schemeClr val="bg1"/>
                </a:solidFill>
                <a:ea typeface="楷体_GB2312" pitchFamily="49" charset="-122"/>
              </a:rPr>
              <a:t>同类传输线、不同区域的媒质参数有变化时</a:t>
            </a:r>
            <a:endParaRPr lang="en-US" altLang="zh-CN" b="1" dirty="0">
              <a:solidFill>
                <a:schemeClr val="bg1"/>
              </a:solidFill>
              <a:ea typeface="楷体_GB2312" pitchFamily="49" charset="-122"/>
            </a:endParaRPr>
          </a:p>
          <a:p>
            <a:pPr algn="just" eaLnBrk="1" hangingPunct="1">
              <a:lnSpc>
                <a:spcPct val="130000"/>
              </a:lnSpc>
            </a:pPr>
            <a:r>
              <a:rPr lang="zh-CN" altLang="en-US" b="1" dirty="0">
                <a:solidFill>
                  <a:schemeClr val="bg1"/>
                </a:solidFill>
                <a:ea typeface="楷体_GB2312" pitchFamily="49" charset="-122"/>
              </a:rPr>
              <a:t>连接不同种类的传输线时</a:t>
            </a:r>
            <a:r>
              <a:rPr lang="zh-CN" altLang="en-US" b="1" dirty="0">
                <a:solidFill>
                  <a:srgbClr val="FFC000"/>
                </a:solidFill>
                <a:ea typeface="楷体_GB2312" pitchFamily="49" charset="-122"/>
              </a:rPr>
              <a:t>（模式匹配，阻抗匹配）</a:t>
            </a:r>
            <a:endParaRPr lang="en-US" altLang="zh-CN" b="1" dirty="0">
              <a:solidFill>
                <a:srgbClr val="FFC000"/>
              </a:solidFill>
              <a:ea typeface="楷体_GB2312" pitchFamily="49" charset="-122"/>
            </a:endParaRPr>
          </a:p>
          <a:p>
            <a:pPr algn="just" eaLnBrk="1" hangingPunct="1">
              <a:lnSpc>
                <a:spcPct val="130000"/>
              </a:lnSpc>
            </a:pPr>
            <a:endParaRPr lang="zh-CN" altLang="en-US" b="1" dirty="0">
              <a:solidFill>
                <a:schemeClr val="bg1"/>
              </a:solidFill>
              <a:latin typeface="Times New Roman" panose="02020603050405020304" pitchFamily="18" charset="0"/>
              <a:ea typeface="楷体_GB2312" pitchFamily="49" charset="-122"/>
            </a:endParaRPr>
          </a:p>
        </p:txBody>
      </p:sp>
      <p:sp>
        <p:nvSpPr>
          <p:cNvPr id="9" name="Text Box 16">
            <a:extLst>
              <a:ext uri="{FF2B5EF4-FFF2-40B4-BE49-F238E27FC236}">
                <a16:creationId xmlns:a16="http://schemas.microsoft.com/office/drawing/2014/main" id="{B5A90839-80DD-1F7B-37D2-8CDF023B22E2}"/>
              </a:ext>
            </a:extLst>
          </p:cNvPr>
          <p:cNvSpPr txBox="1">
            <a:spLocks noChangeArrowheads="1"/>
          </p:cNvSpPr>
          <p:nvPr/>
        </p:nvSpPr>
        <p:spPr bwMode="auto">
          <a:xfrm>
            <a:off x="358741" y="5373216"/>
            <a:ext cx="8281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3"/>
              </a:buBlip>
            </a:pPr>
            <a:r>
              <a:rPr lang="zh-CN" altLang="en-US" b="1" dirty="0">
                <a:solidFill>
                  <a:srgbClr val="FFFF57"/>
                </a:solidFill>
              </a:rPr>
              <a:t>不无限长</a:t>
            </a:r>
          </a:p>
          <a:p>
            <a:pPr algn="just" eaLnBrk="1" hangingPunct="1">
              <a:lnSpc>
                <a:spcPct val="130000"/>
              </a:lnSpc>
            </a:pPr>
            <a:r>
              <a:rPr lang="zh-CN" altLang="en-US" b="1" dirty="0">
                <a:solidFill>
                  <a:schemeClr val="bg1"/>
                </a:solidFill>
                <a:ea typeface="楷体_GB2312" pitchFamily="49" charset="-122"/>
              </a:rPr>
              <a:t>半无界空间、</a:t>
            </a:r>
            <a:r>
              <a:rPr lang="zh-CN" altLang="en-US" b="1" u="sng" dirty="0">
                <a:solidFill>
                  <a:schemeClr val="bg1"/>
                </a:solidFill>
                <a:ea typeface="楷体_GB2312" pitchFamily="49" charset="-122"/>
              </a:rPr>
              <a:t>有界空间</a:t>
            </a:r>
            <a:r>
              <a:rPr lang="zh-CN" altLang="en-US" b="1" dirty="0">
                <a:solidFill>
                  <a:schemeClr val="bg1"/>
                </a:solidFill>
                <a:ea typeface="楷体_GB2312" pitchFamily="49" charset="-122"/>
              </a:rPr>
              <a:t>→必然存在两种及两种以上媒质</a:t>
            </a:r>
            <a:endParaRPr lang="zh-CN" altLang="en-US" b="1" dirty="0">
              <a:solidFill>
                <a:schemeClr val="bg1"/>
              </a:solidFill>
              <a:latin typeface="Times New Roman" panose="02020603050405020304" pitchFamily="18" charset="0"/>
              <a:ea typeface="楷体_GB2312" pitchFamily="49" charset="-122"/>
            </a:endParaRPr>
          </a:p>
        </p:txBody>
      </p:sp>
      <p:pic>
        <p:nvPicPr>
          <p:cNvPr id="10245" name="图片 10">
            <a:extLst>
              <a:ext uri="{FF2B5EF4-FFF2-40B4-BE49-F238E27FC236}">
                <a16:creationId xmlns:a16="http://schemas.microsoft.com/office/drawing/2014/main" id="{AE1F4EB1-16B4-5074-0B55-99E50D597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331702"/>
            <a:ext cx="3990100" cy="13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par>
                          <p:cTn id="8" fill="hold" nodeType="afterGroup">
                            <p:stCondLst>
                              <p:cond delay="2000"/>
                            </p:stCondLst>
                            <p:childTnLst>
                              <p:par>
                                <p:cTn id="9" presetID="22" presetClass="entr" presetSubtype="1"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up)">
                                      <p:cBhvr>
                                        <p:cTn id="11" dur="2000"/>
                                        <p:tgtEl>
                                          <p:spTgt spid="3">
                                            <p:txEl>
                                              <p:pRg st="2" end="2"/>
                                            </p:txEl>
                                          </p:spTgt>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2000"/>
                                        <p:tgtEl>
                                          <p:spTgt spid="3">
                                            <p:txEl>
                                              <p:pRg st="1" end="1"/>
                                            </p:txEl>
                                          </p:spTgt>
                                        </p:tgtEl>
                                      </p:cBhvr>
                                    </p:animEffect>
                                  </p:childTnLst>
                                </p:cTn>
                              </p:par>
                            </p:childTnLst>
                          </p:cTn>
                        </p:par>
                        <p:par>
                          <p:cTn id="16" fill="hold" nodeType="afterGroup">
                            <p:stCondLst>
                              <p:cond delay="6000"/>
                            </p:stCondLst>
                            <p:childTnLst>
                              <p:par>
                                <p:cTn id="17" presetID="22" presetClass="entr" presetSubtype="1"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up)">
                                      <p:cBhvr>
                                        <p:cTn id="19" dur="2000"/>
                                        <p:tgtEl>
                                          <p:spTgt spid="8">
                                            <p:txEl>
                                              <p:pRg st="0" end="0"/>
                                            </p:txEl>
                                          </p:spTgt>
                                        </p:tgtEl>
                                      </p:cBhvr>
                                    </p:animEffect>
                                  </p:childTnLst>
                                </p:cTn>
                              </p:par>
                            </p:childTnLst>
                          </p:cTn>
                        </p:par>
                        <p:par>
                          <p:cTn id="20" fill="hold" nodeType="afterGroup">
                            <p:stCondLst>
                              <p:cond delay="8000"/>
                            </p:stCondLst>
                            <p:childTnLst>
                              <p:par>
                                <p:cTn id="21" presetID="22" presetClass="entr" presetSubtype="1" fill="hold" nodeType="after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wipe(up)">
                                      <p:cBhvr>
                                        <p:cTn id="23" dur="2000"/>
                                        <p:tgtEl>
                                          <p:spTgt spid="8">
                                            <p:txEl>
                                              <p:pRg st="1" end="1"/>
                                            </p:txEl>
                                          </p:spTgt>
                                        </p:tgtEl>
                                      </p:cBhvr>
                                    </p:animEffect>
                                  </p:childTnLst>
                                </p:cTn>
                              </p:par>
                            </p:childTnLst>
                          </p:cTn>
                        </p:par>
                        <p:par>
                          <p:cTn id="24" fill="hold" nodeType="afterGroup">
                            <p:stCondLst>
                              <p:cond delay="10000"/>
                            </p:stCondLst>
                            <p:childTnLst>
                              <p:par>
                                <p:cTn id="25" presetID="22" presetClass="entr" presetSubtype="1" fill="hold" nodeType="after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wipe(up)">
                                      <p:cBhvr>
                                        <p:cTn id="27" dur="2000"/>
                                        <p:tgtEl>
                                          <p:spTgt spid="8">
                                            <p:txEl>
                                              <p:pRg st="2" end="2"/>
                                            </p:txEl>
                                          </p:spTgt>
                                        </p:tgtEl>
                                      </p:cBhvr>
                                    </p:animEffect>
                                  </p:childTnLst>
                                </p:cTn>
                              </p:par>
                            </p:childTnLst>
                          </p:cTn>
                        </p:par>
                        <p:par>
                          <p:cTn id="28" fill="hold" nodeType="afterGroup">
                            <p:stCondLst>
                              <p:cond delay="12000"/>
                            </p:stCondLst>
                            <p:childTnLst>
                              <p:par>
                                <p:cTn id="29" presetID="22" presetClass="entr" presetSubtype="1" fill="hold" nodeType="after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Effect transition="in" filter="wipe(up)">
                                      <p:cBhvr>
                                        <p:cTn id="31" dur="2000"/>
                                        <p:tgtEl>
                                          <p:spTgt spid="8">
                                            <p:txEl>
                                              <p:pRg st="3" end="3"/>
                                            </p:txEl>
                                          </p:spTgt>
                                        </p:tgtEl>
                                      </p:cBhvr>
                                    </p:animEffect>
                                  </p:childTnLst>
                                </p:cTn>
                              </p:par>
                            </p:childTnLst>
                          </p:cTn>
                        </p:par>
                        <p:par>
                          <p:cTn id="32" fill="hold" nodeType="afterGroup">
                            <p:stCondLst>
                              <p:cond delay="14000"/>
                            </p:stCondLst>
                            <p:childTnLst>
                              <p:par>
                                <p:cTn id="33" presetID="22" presetClass="entr" presetSubtype="1" fill="hold"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wipe(up)">
                                      <p:cBhvr>
                                        <p:cTn id="35" dur="2000"/>
                                        <p:tgtEl>
                                          <p:spTgt spid="9">
                                            <p:txEl>
                                              <p:pRg st="0" end="0"/>
                                            </p:txEl>
                                          </p:spTgt>
                                        </p:tgtEl>
                                      </p:cBhvr>
                                    </p:animEffect>
                                  </p:childTnLst>
                                </p:cTn>
                              </p:par>
                            </p:childTnLst>
                          </p:cTn>
                        </p:par>
                        <p:par>
                          <p:cTn id="36" fill="hold" nodeType="afterGroup">
                            <p:stCondLst>
                              <p:cond delay="16000"/>
                            </p:stCondLst>
                            <p:childTnLst>
                              <p:par>
                                <p:cTn id="37" presetID="22" presetClass="entr" presetSubtype="1" fill="hold" nodeType="after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wipe(up)">
                                      <p:cBhvr>
                                        <p:cTn id="39" dur="2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2">
            <a:extLst>
              <a:ext uri="{FF2B5EF4-FFF2-40B4-BE49-F238E27FC236}">
                <a16:creationId xmlns:a16="http://schemas.microsoft.com/office/drawing/2014/main" id="{38597B28-97F6-8A34-0303-B52D8EB5D5A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647EA8BC-0BF3-4025-A6B9-524AA06673F4}" type="slidenum">
              <a:rPr lang="en-US" altLang="zh-CN" sz="1400" smtClean="0">
                <a:ea typeface="楷体_GB2312" pitchFamily="49" charset="-122"/>
              </a:rPr>
              <a:pPr/>
              <a:t>5</a:t>
            </a:fld>
            <a:endParaRPr lang="en-US" altLang="zh-CN" sz="1400">
              <a:ea typeface="楷体_GB2312" pitchFamily="49" charset="-122"/>
            </a:endParaRPr>
          </a:p>
        </p:txBody>
      </p:sp>
      <p:pic>
        <p:nvPicPr>
          <p:cNvPr id="2" name="图片 1">
            <a:extLst>
              <a:ext uri="{FF2B5EF4-FFF2-40B4-BE49-F238E27FC236}">
                <a16:creationId xmlns:a16="http://schemas.microsoft.com/office/drawing/2014/main" id="{C5F8DE57-B630-1DAA-6D24-4E886C724B5D}"/>
              </a:ext>
            </a:extLst>
          </p:cNvPr>
          <p:cNvPicPr>
            <a:picLocks noChangeAspect="1"/>
          </p:cNvPicPr>
          <p:nvPr/>
        </p:nvPicPr>
        <p:blipFill>
          <a:blip r:embed="rId3"/>
          <a:stretch>
            <a:fillRect/>
          </a:stretch>
        </p:blipFill>
        <p:spPr>
          <a:xfrm>
            <a:off x="0" y="-84062"/>
            <a:ext cx="9151962" cy="69758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3E14403-E47E-B280-5646-F6C0F3BA6316}"/>
              </a:ext>
            </a:extLst>
          </p:cNvPr>
          <p:cNvPicPr>
            <a:picLocks noChangeAspect="1"/>
          </p:cNvPicPr>
          <p:nvPr/>
        </p:nvPicPr>
        <p:blipFill>
          <a:blip r:embed="rId2"/>
          <a:stretch>
            <a:fillRect/>
          </a:stretch>
        </p:blipFill>
        <p:spPr>
          <a:xfrm>
            <a:off x="0" y="103909"/>
            <a:ext cx="9144000" cy="66501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515EB45-FCD1-FE6C-0940-81A5EC4A0F18}"/>
              </a:ext>
            </a:extLst>
          </p:cNvPr>
          <p:cNvSpPr>
            <a:spLocks noGrp="1" noChangeArrowheads="1"/>
          </p:cNvSpPr>
          <p:nvPr>
            <p:ph type="title"/>
          </p:nvPr>
        </p:nvSpPr>
        <p:spPr bwMode="auto">
          <a:xfrm>
            <a:off x="539750" y="908050"/>
            <a:ext cx="8229600" cy="490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zh-CN" sz="2800" b="1">
                <a:solidFill>
                  <a:schemeClr val="bg1"/>
                </a:solidFill>
                <a:latin typeface="Times New Roman" panose="02020603050405020304" pitchFamily="18" charset="0"/>
                <a:ea typeface="幼圆" panose="02010509060101010101" pitchFamily="49" charset="-122"/>
              </a:rPr>
              <a:t> 6.1    </a:t>
            </a:r>
            <a:r>
              <a:rPr lang="zh-CN" altLang="en-US" sz="2800" b="1">
                <a:solidFill>
                  <a:schemeClr val="bg1"/>
                </a:solidFill>
                <a:latin typeface="Times New Roman" panose="02020603050405020304" pitchFamily="18" charset="0"/>
                <a:ea typeface="幼圆" panose="02010509060101010101" pitchFamily="49" charset="-122"/>
              </a:rPr>
              <a:t>均匀平面波对分界平面的垂直入射</a:t>
            </a:r>
            <a:r>
              <a:rPr lang="zh-CN" altLang="en-US" sz="1800">
                <a:solidFill>
                  <a:schemeClr val="bg1"/>
                </a:solidFill>
                <a:latin typeface="宋体" panose="02010600030101010101" pitchFamily="2" charset="-122"/>
                <a:ea typeface="幼圆" panose="02010509060101010101" pitchFamily="49" charset="-122"/>
              </a:rPr>
              <a:t> </a:t>
            </a:r>
          </a:p>
        </p:txBody>
      </p:sp>
      <p:sp>
        <p:nvSpPr>
          <p:cNvPr id="14339" name="Text Box 3">
            <a:extLst>
              <a:ext uri="{FF2B5EF4-FFF2-40B4-BE49-F238E27FC236}">
                <a16:creationId xmlns:a16="http://schemas.microsoft.com/office/drawing/2014/main" id="{34BF9D38-739B-CC61-2F8F-C3185DACC8EF}"/>
              </a:ext>
            </a:extLst>
          </p:cNvPr>
          <p:cNvSpPr txBox="1">
            <a:spLocks noChangeArrowheads="1"/>
          </p:cNvSpPr>
          <p:nvPr/>
        </p:nvSpPr>
        <p:spPr bwMode="auto">
          <a:xfrm>
            <a:off x="-36512" y="1630363"/>
            <a:ext cx="9217024" cy="4130361"/>
          </a:xfrm>
          <a:prstGeom prst="rect">
            <a:avLst/>
          </a:prstGeom>
          <a:solidFill>
            <a:srgbClr val="CCFFFF"/>
          </a:solidFill>
          <a:ln w="25400">
            <a:solidFill>
              <a:srgbClr val="993300"/>
            </a:solidFill>
            <a:miter lim="800000"/>
            <a:headEnd/>
            <a:tailEnd/>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en-US" sz="3200" b="1" dirty="0">
                <a:solidFill>
                  <a:srgbClr val="FF0000"/>
                </a:solidFill>
                <a:ea typeface="隶书" panose="02010509060101010101" pitchFamily="49" charset="-122"/>
              </a:rPr>
              <a:t>本节内容</a:t>
            </a:r>
          </a:p>
          <a:p>
            <a:pPr>
              <a:spcBef>
                <a:spcPct val="20000"/>
              </a:spcBef>
            </a:pPr>
            <a:r>
              <a:rPr lang="zh-CN" altLang="en-US" b="1" dirty="0">
                <a:latin typeface="Times New Roman" panose="02020603050405020304" pitchFamily="18" charset="0"/>
                <a:ea typeface="楷体_GB2312" pitchFamily="49" charset="-122"/>
              </a:rPr>
              <a:t> </a:t>
            </a:r>
            <a:r>
              <a:rPr lang="en-US" altLang="zh-CN" b="1" dirty="0">
                <a:latin typeface="Times New Roman" panose="02020603050405020304" pitchFamily="18" charset="0"/>
                <a:ea typeface="楷体_GB2312" pitchFamily="49" charset="-122"/>
              </a:rPr>
              <a:t>6.1.1</a:t>
            </a:r>
            <a:r>
              <a:rPr lang="en-US" altLang="zh-CN" b="1" dirty="0">
                <a:solidFill>
                  <a:schemeClr val="bg1"/>
                </a:solidFill>
                <a:latin typeface="Times New Roman" panose="02020603050405020304" pitchFamily="18" charset="0"/>
                <a:ea typeface="楷体_GB2312" pitchFamily="49" charset="-122"/>
              </a:rPr>
              <a:t>  </a:t>
            </a:r>
            <a:r>
              <a:rPr lang="zh-CN" altLang="en-US" b="1" dirty="0">
                <a:solidFill>
                  <a:schemeClr val="bg1"/>
                </a:solidFill>
                <a:latin typeface="Times New Roman" panose="02020603050405020304" pitchFamily="18" charset="0"/>
                <a:ea typeface="楷体_GB2312" pitchFamily="49" charset="-122"/>
                <a:hlinkClick r:id="rId7" action="ppaction://hlinksldjump"/>
              </a:rPr>
              <a:t>对两种导电媒质分界面的垂直入射（有耗*部分反射</a:t>
            </a:r>
            <a:r>
              <a:rPr lang="en-US" altLang="zh-CN" b="1" dirty="0">
                <a:solidFill>
                  <a:schemeClr val="bg1"/>
                </a:solidFill>
                <a:latin typeface="Times New Roman" panose="02020603050405020304" pitchFamily="18" charset="0"/>
                <a:ea typeface="楷体_GB2312" pitchFamily="49" charset="-122"/>
                <a:hlinkClick r:id="rId7" action="ppaction://hlinksldjump"/>
              </a:rPr>
              <a:t>/</a:t>
            </a:r>
            <a:r>
              <a:rPr lang="zh-CN" altLang="en-US" b="1" dirty="0">
                <a:solidFill>
                  <a:schemeClr val="bg1"/>
                </a:solidFill>
                <a:latin typeface="Times New Roman" panose="02020603050405020304" pitchFamily="18" charset="0"/>
                <a:ea typeface="楷体_GB2312" pitchFamily="49" charset="-122"/>
                <a:hlinkClick r:id="rId7" action="ppaction://hlinksldjump"/>
              </a:rPr>
              <a:t>行驻波）</a:t>
            </a:r>
          </a:p>
          <a:p>
            <a:pPr algn="ctr">
              <a:spcBef>
                <a:spcPct val="20000"/>
              </a:spcBef>
            </a:pPr>
            <a:endParaRPr lang="zh-CN" altLang="en-US" b="1" dirty="0">
              <a:solidFill>
                <a:schemeClr val="bg1"/>
              </a:solidFill>
              <a:latin typeface="Times New Roman" panose="02020603050405020304" pitchFamily="18" charset="0"/>
              <a:ea typeface="楷体_GB2312" pitchFamily="49" charset="-122"/>
            </a:endParaRPr>
          </a:p>
          <a:p>
            <a:pPr>
              <a:lnSpc>
                <a:spcPct val="200000"/>
              </a:lnSpc>
              <a:spcBef>
                <a:spcPct val="20000"/>
              </a:spcBef>
              <a:buFont typeface="Wingdings" panose="05000000000000000000" pitchFamily="2" charset="2"/>
              <a:buNone/>
            </a:pPr>
            <a:r>
              <a:rPr lang="zh-CN" altLang="en-US" b="1" dirty="0">
                <a:latin typeface="Times New Roman" panose="02020603050405020304" pitchFamily="18" charset="0"/>
                <a:ea typeface="楷体_GB2312" pitchFamily="49" charset="-122"/>
              </a:rPr>
              <a:t> </a:t>
            </a:r>
            <a:r>
              <a:rPr lang="en-US" altLang="zh-CN" b="1" dirty="0">
                <a:latin typeface="Times New Roman" panose="02020603050405020304" pitchFamily="18" charset="0"/>
                <a:ea typeface="楷体_GB2312" pitchFamily="49" charset="-122"/>
              </a:rPr>
              <a:t>6.1.2  </a:t>
            </a:r>
            <a:r>
              <a:rPr lang="zh-CN" altLang="en-US" b="1" dirty="0">
                <a:solidFill>
                  <a:schemeClr val="bg1"/>
                </a:solidFill>
                <a:latin typeface="Times New Roman" panose="02020603050405020304" pitchFamily="18" charset="0"/>
                <a:ea typeface="楷体_GB2312" pitchFamily="49" charset="-122"/>
                <a:hlinkClick r:id="rId8" action="ppaction://hlinksldjump"/>
              </a:rPr>
              <a:t>对理想导体表面的垂直入射（</a:t>
            </a:r>
            <a:r>
              <a:rPr lang="zh-CN" altLang="en-US" b="1" dirty="0">
                <a:solidFill>
                  <a:schemeClr val="bg1"/>
                </a:solidFill>
                <a:latin typeface="Times New Roman" panose="02020603050405020304" pitchFamily="18" charset="0"/>
                <a:ea typeface="楷体_GB2312" pitchFamily="49" charset="-122"/>
                <a:hlinkClick r:id="rId7" action="ppaction://hlinksldjump"/>
              </a:rPr>
              <a:t>理想导电*</a:t>
            </a:r>
            <a:r>
              <a:rPr lang="zh-CN" altLang="en-US" b="1" dirty="0">
                <a:solidFill>
                  <a:schemeClr val="bg1"/>
                </a:solidFill>
                <a:latin typeface="Times New Roman" panose="02020603050405020304" pitchFamily="18" charset="0"/>
                <a:ea typeface="楷体_GB2312" pitchFamily="49" charset="-122"/>
                <a:hlinkClick r:id="rId8" action="ppaction://hlinksldjump"/>
              </a:rPr>
              <a:t>全部反射</a:t>
            </a:r>
            <a:r>
              <a:rPr lang="en-US" altLang="zh-CN" b="1" dirty="0">
                <a:solidFill>
                  <a:schemeClr val="bg1"/>
                </a:solidFill>
                <a:latin typeface="Times New Roman" panose="02020603050405020304" pitchFamily="18" charset="0"/>
                <a:ea typeface="楷体_GB2312" pitchFamily="49" charset="-122"/>
                <a:hlinkClick r:id="rId8" action="ppaction://hlinksldjump"/>
              </a:rPr>
              <a:t>/</a:t>
            </a:r>
            <a:r>
              <a:rPr lang="zh-CN" altLang="en-US" b="1" dirty="0">
                <a:solidFill>
                  <a:schemeClr val="bg1"/>
                </a:solidFill>
                <a:latin typeface="Times New Roman" panose="02020603050405020304" pitchFamily="18" charset="0"/>
                <a:ea typeface="楷体_GB2312" pitchFamily="49" charset="-122"/>
                <a:hlinkClick r:id="rId8" action="ppaction://hlinksldjump"/>
              </a:rPr>
              <a:t>纯驻波）</a:t>
            </a:r>
          </a:p>
          <a:p>
            <a:pPr>
              <a:lnSpc>
                <a:spcPct val="200000"/>
              </a:lnSpc>
              <a:spcBef>
                <a:spcPct val="20000"/>
              </a:spcBef>
              <a:buFont typeface="Wingdings" panose="05000000000000000000" pitchFamily="2" charset="2"/>
              <a:buNone/>
            </a:pPr>
            <a:endParaRPr lang="zh-CN" altLang="en-US" b="1" dirty="0">
              <a:solidFill>
                <a:schemeClr val="bg1"/>
              </a:solidFill>
              <a:latin typeface="Times New Roman" panose="02020603050405020304" pitchFamily="18" charset="0"/>
              <a:ea typeface="楷体_GB2312" pitchFamily="49" charset="-122"/>
              <a:hlinkClick r:id="rId8" action="ppaction://hlinksldjump"/>
            </a:endParaRPr>
          </a:p>
          <a:p>
            <a:pPr>
              <a:spcBef>
                <a:spcPct val="20000"/>
              </a:spcBef>
            </a:pPr>
            <a:r>
              <a:rPr lang="zh-CN" altLang="en-US" b="1" dirty="0">
                <a:latin typeface="Times New Roman" panose="02020603050405020304" pitchFamily="18" charset="0"/>
                <a:ea typeface="楷体_GB2312" pitchFamily="49" charset="-122"/>
              </a:rPr>
              <a:t> </a:t>
            </a:r>
            <a:r>
              <a:rPr lang="en-US" altLang="zh-CN" b="1" dirty="0">
                <a:latin typeface="Times New Roman" panose="02020603050405020304" pitchFamily="18" charset="0"/>
                <a:ea typeface="楷体_GB2312" pitchFamily="49" charset="-122"/>
              </a:rPr>
              <a:t>6.1.3  </a:t>
            </a:r>
            <a:r>
              <a:rPr lang="zh-CN" altLang="en-US" b="1" dirty="0">
                <a:solidFill>
                  <a:schemeClr val="bg1"/>
                </a:solidFill>
                <a:latin typeface="Times New Roman" panose="02020603050405020304" pitchFamily="18" charset="0"/>
                <a:ea typeface="楷体_GB2312" pitchFamily="49" charset="-122"/>
                <a:hlinkClick r:id="rId9" action="ppaction://hlinksldjump"/>
              </a:rPr>
              <a:t>对理想介质分界面的垂直入射</a:t>
            </a:r>
            <a:r>
              <a:rPr lang="zh-CN" altLang="en-US" b="1" dirty="0">
                <a:solidFill>
                  <a:schemeClr val="bg1"/>
                </a:solidFill>
                <a:latin typeface="Times New Roman" panose="02020603050405020304" pitchFamily="18" charset="0"/>
                <a:ea typeface="楷体_GB2312" pitchFamily="49" charset="-122"/>
                <a:hlinkClick r:id="rId7" action="ppaction://hlinksldjump"/>
              </a:rPr>
              <a:t>（理想绝缘*部分反射</a:t>
            </a:r>
            <a:r>
              <a:rPr lang="en-US" altLang="zh-CN" b="1" dirty="0">
                <a:solidFill>
                  <a:schemeClr val="bg1"/>
                </a:solidFill>
                <a:latin typeface="Times New Roman" panose="02020603050405020304" pitchFamily="18" charset="0"/>
                <a:ea typeface="楷体_GB2312" pitchFamily="49" charset="-122"/>
                <a:hlinkClick r:id="rId7" action="ppaction://hlinksldjump"/>
              </a:rPr>
              <a:t>/</a:t>
            </a:r>
            <a:r>
              <a:rPr lang="zh-CN" altLang="en-US" b="1" dirty="0">
                <a:solidFill>
                  <a:schemeClr val="bg1"/>
                </a:solidFill>
                <a:latin typeface="Times New Roman" panose="02020603050405020304" pitchFamily="18" charset="0"/>
                <a:ea typeface="楷体_GB2312" pitchFamily="49" charset="-122"/>
                <a:hlinkClick r:id="rId7" action="ppaction://hlinksldjump"/>
              </a:rPr>
              <a:t>行驻波）</a:t>
            </a:r>
            <a:endParaRPr lang="en-US" altLang="zh-CN" b="1" dirty="0">
              <a:solidFill>
                <a:schemeClr val="bg1"/>
              </a:solidFill>
              <a:latin typeface="Times New Roman" panose="02020603050405020304" pitchFamily="18" charset="0"/>
              <a:ea typeface="楷体_GB2312" pitchFamily="49" charset="-122"/>
            </a:endParaRPr>
          </a:p>
          <a:p>
            <a:pPr>
              <a:spcBef>
                <a:spcPct val="20000"/>
              </a:spcBef>
            </a:pPr>
            <a:endParaRPr lang="en-US" altLang="zh-CN" sz="1600" b="1" dirty="0">
              <a:solidFill>
                <a:schemeClr val="bg1"/>
              </a:solidFill>
              <a:latin typeface="Times New Roman" panose="02020603050405020304" pitchFamily="18" charset="0"/>
              <a:ea typeface="楷体_GB2312" pitchFamily="49" charset="-122"/>
            </a:endParaRPr>
          </a:p>
          <a:p>
            <a:pPr>
              <a:spcBef>
                <a:spcPct val="20000"/>
              </a:spcBef>
            </a:pPr>
            <a:endParaRPr lang="en-US" altLang="zh-CN" sz="1600" b="1" dirty="0">
              <a:solidFill>
                <a:schemeClr val="bg1"/>
              </a:solidFill>
              <a:latin typeface="Times New Roman" panose="02020603050405020304" pitchFamily="18" charset="0"/>
              <a:ea typeface="楷体_GB2312" pitchFamily="49" charset="-122"/>
            </a:endParaRPr>
          </a:p>
        </p:txBody>
      </p:sp>
      <p:sp>
        <p:nvSpPr>
          <p:cNvPr id="14340" name="AutoShape 4">
            <a:hlinkClick r:id="rId7" action="ppaction://hlinksldjump" highlightClick="1"/>
            <a:extLst>
              <a:ext uri="{FF2B5EF4-FFF2-40B4-BE49-F238E27FC236}">
                <a16:creationId xmlns:a16="http://schemas.microsoft.com/office/drawing/2014/main" id="{9ED3F58E-1828-378C-4CBB-AF1ADA78FFDB}"/>
              </a:ext>
            </a:extLst>
          </p:cNvPr>
          <p:cNvSpPr>
            <a:spLocks noChangeArrowheads="1"/>
          </p:cNvSpPr>
          <p:nvPr/>
        </p:nvSpPr>
        <p:spPr bwMode="auto">
          <a:xfrm>
            <a:off x="7537450" y="6597650"/>
            <a:ext cx="360363" cy="252413"/>
          </a:xfrm>
          <a:prstGeom prst="actionButtonBeginning">
            <a:avLst/>
          </a:prstGeom>
          <a:solidFill>
            <a:srgbClr val="3366FF"/>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ea typeface="楷体_GB2312" pitchFamily="49" charset="-122"/>
            </a:endParaRPr>
          </a:p>
        </p:txBody>
      </p:sp>
      <p:sp>
        <p:nvSpPr>
          <p:cNvPr id="14341" name="AutoShape 5">
            <a:hlinkClick r:id="" action="ppaction://hlinkshowjump?jump=previousslide" highlightClick="1"/>
            <a:extLst>
              <a:ext uri="{FF2B5EF4-FFF2-40B4-BE49-F238E27FC236}">
                <a16:creationId xmlns:a16="http://schemas.microsoft.com/office/drawing/2014/main" id="{878EDBE0-D605-878E-F2AA-410A62F5AD28}"/>
              </a:ext>
            </a:extLst>
          </p:cNvPr>
          <p:cNvSpPr>
            <a:spLocks noChangeArrowheads="1"/>
          </p:cNvSpPr>
          <p:nvPr/>
        </p:nvSpPr>
        <p:spPr bwMode="auto">
          <a:xfrm>
            <a:off x="7954963" y="6597650"/>
            <a:ext cx="360362" cy="258763"/>
          </a:xfrm>
          <a:prstGeom prst="actionButtonBackPrevious">
            <a:avLst/>
          </a:prstGeom>
          <a:solidFill>
            <a:srgbClr val="3366FF"/>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ea typeface="楷体_GB2312" pitchFamily="49" charset="-122"/>
            </a:endParaRPr>
          </a:p>
        </p:txBody>
      </p:sp>
      <p:sp>
        <p:nvSpPr>
          <p:cNvPr id="14342" name="AutoShape 6">
            <a:hlinkClick r:id="" action="ppaction://hlinkshowjump?jump=nextslide" highlightClick="1"/>
            <a:extLst>
              <a:ext uri="{FF2B5EF4-FFF2-40B4-BE49-F238E27FC236}">
                <a16:creationId xmlns:a16="http://schemas.microsoft.com/office/drawing/2014/main" id="{F92E59C6-C30D-ED0E-46A6-675F3F8EC7B7}"/>
              </a:ext>
            </a:extLst>
          </p:cNvPr>
          <p:cNvSpPr>
            <a:spLocks noChangeArrowheads="1"/>
          </p:cNvSpPr>
          <p:nvPr/>
        </p:nvSpPr>
        <p:spPr bwMode="auto">
          <a:xfrm>
            <a:off x="8372475" y="6597650"/>
            <a:ext cx="360363" cy="252413"/>
          </a:xfrm>
          <a:prstGeom prst="actionButtonForwardNext">
            <a:avLst/>
          </a:prstGeom>
          <a:solidFill>
            <a:srgbClr val="3366FF"/>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ea typeface="楷体_GB2312" pitchFamily="49" charset="-122"/>
            </a:endParaRPr>
          </a:p>
        </p:txBody>
      </p:sp>
      <p:sp>
        <p:nvSpPr>
          <p:cNvPr id="14343" name="AutoShape 7">
            <a:hlinkClick r:id="" action="ppaction://hlinkshowjump?jump=lastslide" highlightClick="1"/>
            <a:extLst>
              <a:ext uri="{FF2B5EF4-FFF2-40B4-BE49-F238E27FC236}">
                <a16:creationId xmlns:a16="http://schemas.microsoft.com/office/drawing/2014/main" id="{3B2A1196-D1F4-7E4F-4F1D-21D4C41451BB}"/>
              </a:ext>
            </a:extLst>
          </p:cNvPr>
          <p:cNvSpPr>
            <a:spLocks noChangeArrowheads="1"/>
          </p:cNvSpPr>
          <p:nvPr/>
        </p:nvSpPr>
        <p:spPr bwMode="auto">
          <a:xfrm>
            <a:off x="8763000" y="6597650"/>
            <a:ext cx="360363" cy="252413"/>
          </a:xfrm>
          <a:prstGeom prst="actionButtonEnd">
            <a:avLst/>
          </a:prstGeom>
          <a:solidFill>
            <a:srgbClr val="3366FF"/>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ea typeface="楷体_GB2312" pitchFamily="49" charset="-122"/>
            </a:endParaRPr>
          </a:p>
        </p:txBody>
      </p:sp>
      <p:pic>
        <p:nvPicPr>
          <p:cNvPr id="14344" name="图片 1">
            <a:extLst>
              <a:ext uri="{FF2B5EF4-FFF2-40B4-BE49-F238E27FC236}">
                <a16:creationId xmlns:a16="http://schemas.microsoft.com/office/drawing/2014/main" id="{08A43D42-AAF4-2278-C9D2-B39DF4FE3419}"/>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933384" y="2695756"/>
            <a:ext cx="38544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图片 3">
            <a:extLst>
              <a:ext uri="{FF2B5EF4-FFF2-40B4-BE49-F238E27FC236}">
                <a16:creationId xmlns:a16="http://schemas.microsoft.com/office/drawing/2014/main" id="{CD90A093-2961-7193-22D6-016E12A1CC8A}"/>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933384" y="2924356"/>
            <a:ext cx="52705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图片 2">
            <a:extLst>
              <a:ext uri="{FF2B5EF4-FFF2-40B4-BE49-F238E27FC236}">
                <a16:creationId xmlns:a16="http://schemas.microsoft.com/office/drawing/2014/main" id="{18236001-A176-DDC6-10E2-5EB475BE285F}"/>
              </a:ext>
            </a:extLst>
          </p:cNvPr>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924622" y="4050498"/>
            <a:ext cx="65817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图片 5">
            <a:extLst>
              <a:ext uri="{FF2B5EF4-FFF2-40B4-BE49-F238E27FC236}">
                <a16:creationId xmlns:a16="http://schemas.microsoft.com/office/drawing/2014/main" id="{8BEB525F-EFF9-1937-3CFA-53A5891268F1}"/>
              </a:ext>
            </a:extLst>
          </p:cNvPr>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926210" y="5416537"/>
            <a:ext cx="52705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369DFD3-31D1-CF6F-3073-FB2113BAA187}"/>
              </a:ext>
            </a:extLst>
          </p:cNvPr>
          <p:cNvPicPr>
            <a:picLocks noChangeAspect="1"/>
          </p:cNvPicPr>
          <p:nvPr/>
        </p:nvPicPr>
        <p:blipFill>
          <a:blip r:embed="rId14"/>
          <a:stretch>
            <a:fillRect/>
          </a:stretch>
        </p:blipFill>
        <p:spPr>
          <a:xfrm>
            <a:off x="924622" y="5138724"/>
            <a:ext cx="3819525" cy="219075"/>
          </a:xfrm>
          <a:prstGeom prst="rect">
            <a:avLst/>
          </a:prstGeom>
        </p:spPr>
      </p:pic>
      <p:pic>
        <p:nvPicPr>
          <p:cNvPr id="5" name="图片 4">
            <a:extLst>
              <a:ext uri="{FF2B5EF4-FFF2-40B4-BE49-F238E27FC236}">
                <a16:creationId xmlns:a16="http://schemas.microsoft.com/office/drawing/2014/main" id="{B72FA539-5C6C-8708-ED51-3F6E80B4919C}"/>
              </a:ext>
            </a:extLst>
          </p:cNvPr>
          <p:cNvPicPr>
            <a:picLocks noChangeAspect="1"/>
          </p:cNvPicPr>
          <p:nvPr/>
        </p:nvPicPr>
        <p:blipFill>
          <a:blip r:embed="rId15"/>
          <a:stretch>
            <a:fillRect/>
          </a:stretch>
        </p:blipFill>
        <p:spPr>
          <a:xfrm>
            <a:off x="941335" y="3837773"/>
            <a:ext cx="1181100" cy="228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
            <a:extLst>
              <a:ext uri="{FF2B5EF4-FFF2-40B4-BE49-F238E27FC236}">
                <a16:creationId xmlns:a16="http://schemas.microsoft.com/office/drawing/2014/main" id="{03227225-9615-5E1A-FE37-D87F87B848F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DB6BA2E-59F2-4EB0-90CC-4BCB890166E9}" type="slidenum">
              <a:rPr lang="en-US" altLang="zh-CN" sz="1400" smtClean="0">
                <a:ea typeface="楷体_GB2312" pitchFamily="49" charset="-122"/>
              </a:rPr>
              <a:pPr/>
              <a:t>8</a:t>
            </a:fld>
            <a:endParaRPr lang="en-US" altLang="zh-CN" sz="1400">
              <a:ea typeface="楷体_GB2312" pitchFamily="49" charset="-122"/>
            </a:endParaRPr>
          </a:p>
        </p:txBody>
      </p:sp>
      <p:sp>
        <p:nvSpPr>
          <p:cNvPr id="638978" name="Rectangle 2">
            <a:extLst>
              <a:ext uri="{FF2B5EF4-FFF2-40B4-BE49-F238E27FC236}">
                <a16:creationId xmlns:a16="http://schemas.microsoft.com/office/drawing/2014/main" id="{E06DF39F-9A2F-2F6F-11DD-C0A1A7F09F64}"/>
              </a:ext>
            </a:extLst>
          </p:cNvPr>
          <p:cNvSpPr>
            <a:spLocks noGrp="1" noChangeArrowheads="1"/>
          </p:cNvSpPr>
          <p:nvPr>
            <p:ph type="title"/>
          </p:nvPr>
        </p:nvSpPr>
        <p:spPr bwMode="auto">
          <a:xfrm>
            <a:off x="519113" y="549275"/>
            <a:ext cx="8229600" cy="490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sz="2800" b="1">
                <a:solidFill>
                  <a:schemeClr val="bg1"/>
                </a:solidFill>
                <a:latin typeface="Times New Roman" panose="02020603050405020304" pitchFamily="18" charset="0"/>
                <a:ea typeface="幼圆" panose="02010509060101010101" pitchFamily="49" charset="-122"/>
              </a:rPr>
              <a:t> 6.1    </a:t>
            </a:r>
            <a:r>
              <a:rPr lang="zh-CN" altLang="en-US" sz="2800" b="1">
                <a:solidFill>
                  <a:schemeClr val="bg1"/>
                </a:solidFill>
                <a:latin typeface="Times New Roman" panose="02020603050405020304" pitchFamily="18" charset="0"/>
                <a:ea typeface="幼圆" panose="02010509060101010101" pitchFamily="49" charset="-122"/>
              </a:rPr>
              <a:t>均匀平面波对分界平面的垂直入射</a:t>
            </a:r>
            <a:r>
              <a:rPr lang="zh-CN" altLang="en-US" sz="1800">
                <a:solidFill>
                  <a:schemeClr val="bg1"/>
                </a:solidFill>
                <a:latin typeface="宋体" panose="02010600030101010101" pitchFamily="2" charset="-122"/>
                <a:ea typeface="幼圆" panose="02010509060101010101" pitchFamily="49" charset="-122"/>
              </a:rPr>
              <a:t> </a:t>
            </a:r>
          </a:p>
        </p:txBody>
      </p:sp>
      <p:sp>
        <p:nvSpPr>
          <p:cNvPr id="638980" name="Rectangle 4">
            <a:extLst>
              <a:ext uri="{FF2B5EF4-FFF2-40B4-BE49-F238E27FC236}">
                <a16:creationId xmlns:a16="http://schemas.microsoft.com/office/drawing/2014/main" id="{FDC92EEB-79FA-F3D3-39B2-0F70C8919C09}"/>
              </a:ext>
            </a:extLst>
          </p:cNvPr>
          <p:cNvSpPr>
            <a:spLocks noChangeArrowheads="1"/>
          </p:cNvSpPr>
          <p:nvPr/>
        </p:nvSpPr>
        <p:spPr bwMode="auto">
          <a:xfrm>
            <a:off x="0" y="1149350"/>
            <a:ext cx="94678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en-US" altLang="zh-CN" b="1">
                <a:solidFill>
                  <a:srgbClr val="FFBDDE"/>
                </a:solidFill>
                <a:latin typeface="Times New Roman" panose="02020603050405020304" pitchFamily="18" charset="0"/>
              </a:rPr>
              <a:t>6.1.1</a:t>
            </a:r>
            <a:r>
              <a:rPr lang="zh-CN" altLang="en-US" b="1">
                <a:solidFill>
                  <a:srgbClr val="FFBDDE"/>
                </a:solidFill>
                <a:latin typeface="Times New Roman" panose="02020603050405020304" pitchFamily="18" charset="0"/>
              </a:rPr>
              <a:t>对两种导电媒质分界面的垂直入射</a:t>
            </a:r>
            <a:r>
              <a:rPr lang="zh-CN" altLang="en-US" b="1">
                <a:solidFill>
                  <a:srgbClr val="FF0000"/>
                </a:solidFill>
                <a:ea typeface="楷体_GB2312" pitchFamily="49" charset="-122"/>
                <a:sym typeface="Symbol" panose="05050102010706020507" pitchFamily="18" charset="2"/>
              </a:rPr>
              <a:t>（有耗媒质*部分反射</a:t>
            </a:r>
            <a:r>
              <a:rPr lang="en-US" altLang="zh-CN" b="1">
                <a:solidFill>
                  <a:srgbClr val="FF0000"/>
                </a:solidFill>
                <a:ea typeface="楷体_GB2312" pitchFamily="49" charset="-122"/>
                <a:sym typeface="Symbol" panose="05050102010706020507" pitchFamily="18" charset="2"/>
              </a:rPr>
              <a:t>/</a:t>
            </a:r>
            <a:r>
              <a:rPr lang="zh-CN" altLang="en-US" b="1">
                <a:solidFill>
                  <a:srgbClr val="FF0000"/>
                </a:solidFill>
                <a:ea typeface="楷体_GB2312" pitchFamily="49" charset="-122"/>
                <a:sym typeface="Symbol" panose="05050102010706020507" pitchFamily="18" charset="2"/>
              </a:rPr>
              <a:t>行驻波）</a:t>
            </a:r>
          </a:p>
        </p:txBody>
      </p:sp>
      <p:graphicFrame>
        <p:nvGraphicFramePr>
          <p:cNvPr id="639051" name="Object 75">
            <a:extLst>
              <a:ext uri="{FF2B5EF4-FFF2-40B4-BE49-F238E27FC236}">
                <a16:creationId xmlns:a16="http://schemas.microsoft.com/office/drawing/2014/main" id="{B528A37E-9921-09A6-2AF7-21E2C0FCE743}"/>
              </a:ext>
            </a:extLst>
          </p:cNvPr>
          <p:cNvGraphicFramePr>
            <a:graphicFrameLocks noChangeAspect="1"/>
          </p:cNvGraphicFramePr>
          <p:nvPr/>
        </p:nvGraphicFramePr>
        <p:xfrm>
          <a:off x="2124075" y="2276475"/>
          <a:ext cx="1227138" cy="431800"/>
        </p:xfrm>
        <a:graphic>
          <a:graphicData uri="http://schemas.openxmlformats.org/presentationml/2006/ole">
            <mc:AlternateContent xmlns:mc="http://schemas.openxmlformats.org/markup-compatibility/2006">
              <mc:Choice xmlns:v="urn:schemas-microsoft-com:vml" Requires="v">
                <p:oleObj r:id="rId3" imgW="532800" imgH="104400" progId="Equation.3">
                  <p:embed/>
                </p:oleObj>
              </mc:Choice>
              <mc:Fallback>
                <p:oleObj r:id="rId3" imgW="532800" imgH="104400" progId="Equation.3">
                  <p:embed/>
                  <p:pic>
                    <p:nvPicPr>
                      <p:cNvPr id="0"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2276475"/>
                        <a:ext cx="12271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9056" name="Object 80">
            <a:extLst>
              <a:ext uri="{FF2B5EF4-FFF2-40B4-BE49-F238E27FC236}">
                <a16:creationId xmlns:a16="http://schemas.microsoft.com/office/drawing/2014/main" id="{738473C8-8BC6-753D-9904-9EE1FA7B2044}"/>
              </a:ext>
            </a:extLst>
          </p:cNvPr>
          <p:cNvGraphicFramePr>
            <a:graphicFrameLocks noChangeAspect="1"/>
          </p:cNvGraphicFramePr>
          <p:nvPr/>
        </p:nvGraphicFramePr>
        <p:xfrm>
          <a:off x="2124075" y="3573463"/>
          <a:ext cx="1314450" cy="431800"/>
        </p:xfrm>
        <a:graphic>
          <a:graphicData uri="http://schemas.openxmlformats.org/presentationml/2006/ole">
            <mc:AlternateContent xmlns:mc="http://schemas.openxmlformats.org/markup-compatibility/2006">
              <mc:Choice xmlns:v="urn:schemas-microsoft-com:vml" Requires="v">
                <p:oleObj r:id="rId5" imgW="576720" imgH="104400" progId="Equation.3">
                  <p:embed/>
                </p:oleObj>
              </mc:Choice>
              <mc:Fallback>
                <p:oleObj r:id="rId5" imgW="576720" imgH="104400" progId="Equation.3">
                  <p:embed/>
                  <p:pic>
                    <p:nvPicPr>
                      <p:cNvPr id="0" name="Object 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3573463"/>
                        <a:ext cx="13144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39109" name="Text Box 133">
            <a:extLst>
              <a:ext uri="{FF2B5EF4-FFF2-40B4-BE49-F238E27FC236}">
                <a16:creationId xmlns:a16="http://schemas.microsoft.com/office/drawing/2014/main" id="{EE6ADB5C-601D-C1C6-B06F-6B8876C2C3C7}"/>
              </a:ext>
            </a:extLst>
          </p:cNvPr>
          <p:cNvSpPr txBox="1">
            <a:spLocks noChangeArrowheads="1"/>
          </p:cNvSpPr>
          <p:nvPr/>
        </p:nvSpPr>
        <p:spPr bwMode="auto">
          <a:xfrm>
            <a:off x="107950" y="4292600"/>
            <a:ext cx="511175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7"/>
              </a:buBlip>
            </a:pPr>
            <a:r>
              <a:rPr lang="en-US" altLang="zh-CN" b="1">
                <a:solidFill>
                  <a:srgbClr val="FFFFFF"/>
                </a:solidFill>
              </a:rPr>
              <a:t>    </a:t>
            </a:r>
            <a:r>
              <a:rPr lang="zh-CN" altLang="en-US" b="1">
                <a:solidFill>
                  <a:srgbClr val="FFFFFF"/>
                </a:solidFill>
                <a:latin typeface="Times New Roman" panose="02020603050405020304" pitchFamily="18" charset="0"/>
                <a:ea typeface="楷体_GB2312" pitchFamily="49" charset="-122"/>
              </a:rPr>
              <a:t>沿</a:t>
            </a:r>
            <a:r>
              <a:rPr lang="en-US" altLang="zh-CN" b="1" i="1">
                <a:solidFill>
                  <a:srgbClr val="FFFFFF"/>
                </a:solidFill>
                <a:latin typeface="Times New Roman" panose="02020603050405020304" pitchFamily="18" charset="0"/>
                <a:ea typeface="楷体_GB2312" pitchFamily="49" charset="-122"/>
              </a:rPr>
              <a:t>x</a:t>
            </a:r>
            <a:r>
              <a:rPr lang="zh-CN" altLang="en-US" b="1">
                <a:solidFill>
                  <a:srgbClr val="FFFFFF"/>
                </a:solidFill>
                <a:latin typeface="Times New Roman" panose="02020603050405020304" pitchFamily="18" charset="0"/>
                <a:ea typeface="楷体_GB2312" pitchFamily="49" charset="-122"/>
              </a:rPr>
              <a:t>方向极化的均匀平面波从         </a:t>
            </a:r>
            <a:endParaRPr lang="en-US" altLang="zh-CN" b="1">
              <a:solidFill>
                <a:srgbClr val="FFFFFF"/>
              </a:solidFill>
              <a:latin typeface="Times New Roman" panose="02020603050405020304" pitchFamily="18" charset="0"/>
              <a:ea typeface="楷体_GB2312" pitchFamily="49" charset="-122"/>
            </a:endParaRPr>
          </a:p>
          <a:p>
            <a:pPr algn="just" eaLnBrk="1" hangingPunct="1">
              <a:lnSpc>
                <a:spcPct val="130000"/>
              </a:lnSpc>
            </a:pPr>
            <a:r>
              <a:rPr lang="en-US" altLang="zh-CN" b="1">
                <a:solidFill>
                  <a:srgbClr val="FFFFFF"/>
                </a:solidFill>
                <a:latin typeface="Times New Roman" panose="02020603050405020304" pitchFamily="18" charset="0"/>
                <a:ea typeface="楷体_GB2312" pitchFamily="49" charset="-122"/>
              </a:rPr>
              <a:t>       </a:t>
            </a:r>
            <a:r>
              <a:rPr lang="zh-CN" altLang="en-US" b="1">
                <a:solidFill>
                  <a:srgbClr val="FFFFFF"/>
                </a:solidFill>
                <a:latin typeface="Times New Roman" panose="02020603050405020304" pitchFamily="18" charset="0"/>
                <a:ea typeface="楷体_GB2312" pitchFamily="49" charset="-122"/>
              </a:rPr>
              <a:t>导电媒质</a:t>
            </a:r>
            <a:r>
              <a:rPr lang="en-US" altLang="zh-CN" b="1">
                <a:solidFill>
                  <a:srgbClr val="FFFFFF"/>
                </a:solidFill>
                <a:latin typeface="Times New Roman" panose="02020603050405020304" pitchFamily="18" charset="0"/>
                <a:ea typeface="楷体_GB2312" pitchFamily="49" charset="-122"/>
              </a:rPr>
              <a:t>1</a:t>
            </a:r>
            <a:r>
              <a:rPr lang="zh-CN" altLang="en-US" b="1">
                <a:solidFill>
                  <a:srgbClr val="FFFFFF"/>
                </a:solidFill>
                <a:latin typeface="Times New Roman" panose="02020603050405020304" pitchFamily="18" charset="0"/>
                <a:ea typeface="楷体_GB2312" pitchFamily="49" charset="-122"/>
              </a:rPr>
              <a:t>垂直入射到导电媒</a:t>
            </a:r>
            <a:endParaRPr lang="en-US" altLang="zh-CN" b="1">
              <a:solidFill>
                <a:srgbClr val="FFFFFF"/>
              </a:solidFill>
              <a:latin typeface="Times New Roman" panose="02020603050405020304" pitchFamily="18" charset="0"/>
              <a:ea typeface="楷体_GB2312" pitchFamily="49" charset="-122"/>
            </a:endParaRPr>
          </a:p>
          <a:p>
            <a:pPr algn="just" eaLnBrk="1" hangingPunct="1">
              <a:lnSpc>
                <a:spcPct val="130000"/>
              </a:lnSpc>
            </a:pPr>
            <a:r>
              <a:rPr lang="en-US" altLang="zh-CN" b="1">
                <a:solidFill>
                  <a:srgbClr val="FFFFFF"/>
                </a:solidFill>
                <a:latin typeface="Times New Roman" panose="02020603050405020304" pitchFamily="18" charset="0"/>
                <a:ea typeface="楷体_GB2312" pitchFamily="49" charset="-122"/>
              </a:rPr>
              <a:t>        </a:t>
            </a:r>
            <a:r>
              <a:rPr lang="zh-CN" altLang="en-US" b="1">
                <a:solidFill>
                  <a:srgbClr val="FFFFFF"/>
                </a:solidFill>
                <a:latin typeface="Times New Roman" panose="02020603050405020304" pitchFamily="18" charset="0"/>
                <a:ea typeface="楷体_GB2312" pitchFamily="49" charset="-122"/>
              </a:rPr>
              <a:t>质</a:t>
            </a:r>
            <a:r>
              <a:rPr lang="en-US" altLang="zh-CN" b="1">
                <a:solidFill>
                  <a:srgbClr val="FFFFFF"/>
                </a:solidFill>
                <a:latin typeface="Times New Roman" panose="02020603050405020304" pitchFamily="18" charset="0"/>
                <a:ea typeface="楷体_GB2312" pitchFamily="49" charset="-122"/>
              </a:rPr>
              <a:t>2 </a:t>
            </a:r>
            <a:r>
              <a:rPr lang="zh-CN" altLang="en-US" b="1">
                <a:solidFill>
                  <a:srgbClr val="FFFFFF"/>
                </a:solidFill>
                <a:latin typeface="Times New Roman" panose="02020603050405020304" pitchFamily="18" charset="0"/>
                <a:ea typeface="楷体_GB2312" pitchFamily="49" charset="-122"/>
              </a:rPr>
              <a:t>的分界平面上。</a:t>
            </a:r>
            <a:endParaRPr lang="zh-CN" altLang="en-US" b="1">
              <a:solidFill>
                <a:schemeClr val="bg1"/>
              </a:solidFill>
              <a:latin typeface="Times New Roman" panose="02020603050405020304" pitchFamily="18" charset="0"/>
              <a:ea typeface="楷体_GB2312" pitchFamily="49" charset="-122"/>
            </a:endParaRPr>
          </a:p>
        </p:txBody>
      </p:sp>
      <p:sp>
        <p:nvSpPr>
          <p:cNvPr id="639110" name="Text Box 134">
            <a:extLst>
              <a:ext uri="{FF2B5EF4-FFF2-40B4-BE49-F238E27FC236}">
                <a16:creationId xmlns:a16="http://schemas.microsoft.com/office/drawing/2014/main" id="{779F97D1-6F67-003E-59DF-C7CBA7334E0C}"/>
              </a:ext>
            </a:extLst>
          </p:cNvPr>
          <p:cNvSpPr txBox="1">
            <a:spLocks noChangeArrowheads="1"/>
          </p:cNvSpPr>
          <p:nvPr/>
        </p:nvSpPr>
        <p:spPr bwMode="auto">
          <a:xfrm>
            <a:off x="107950" y="1709738"/>
            <a:ext cx="540067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7"/>
              </a:buBlip>
            </a:pPr>
            <a:r>
              <a:rPr lang="en-US" altLang="zh-CN" b="1">
                <a:solidFill>
                  <a:schemeClr val="bg1"/>
                </a:solidFill>
              </a:rPr>
              <a:t>   </a:t>
            </a:r>
            <a:r>
              <a:rPr lang="en-US" altLang="zh-CN" i="1">
                <a:solidFill>
                  <a:srgbClr val="FFFFFF"/>
                </a:solidFill>
                <a:latin typeface="Times New Roman" panose="02020603050405020304" pitchFamily="18" charset="0"/>
                <a:ea typeface="楷体_GB2312" pitchFamily="49" charset="-122"/>
              </a:rPr>
              <a:t>z</a:t>
            </a:r>
            <a:r>
              <a:rPr lang="en-US" altLang="zh-CN" b="1">
                <a:solidFill>
                  <a:srgbClr val="FFFFFF"/>
                </a:solidFill>
                <a:latin typeface="Times New Roman" panose="02020603050405020304" pitchFamily="18" charset="0"/>
                <a:ea typeface="楷体_GB2312" pitchFamily="49" charset="-122"/>
              </a:rPr>
              <a:t> </a:t>
            </a:r>
            <a:r>
              <a:rPr lang="en-US" altLang="zh-CN" b="1">
                <a:solidFill>
                  <a:srgbClr val="FFFFFF"/>
                </a:solidFill>
                <a:ea typeface="楷体_GB2312" pitchFamily="49" charset="-122"/>
              </a:rPr>
              <a:t>&lt; </a:t>
            </a:r>
            <a:r>
              <a:rPr lang="en-US" altLang="zh-CN" b="1">
                <a:solidFill>
                  <a:srgbClr val="FFFFFF"/>
                </a:solidFill>
                <a:latin typeface="Times New Roman" panose="02020603050405020304" pitchFamily="18" charset="0"/>
                <a:ea typeface="楷体_GB2312" pitchFamily="49" charset="-122"/>
              </a:rPr>
              <a:t>0</a:t>
            </a:r>
            <a:r>
              <a:rPr lang="zh-CN" altLang="en-US" b="1">
                <a:solidFill>
                  <a:srgbClr val="FFFFFF"/>
                </a:solidFill>
                <a:latin typeface="Times New Roman" panose="02020603050405020304" pitchFamily="18" charset="0"/>
                <a:ea typeface="楷体_GB2312" pitchFamily="49" charset="-122"/>
              </a:rPr>
              <a:t>中，导电媒质</a:t>
            </a:r>
            <a:r>
              <a:rPr lang="en-US" altLang="zh-CN" b="1">
                <a:solidFill>
                  <a:srgbClr val="FFFFFF"/>
                </a:solidFill>
                <a:latin typeface="Times New Roman" panose="02020603050405020304" pitchFamily="18" charset="0"/>
                <a:ea typeface="楷体_GB2312" pitchFamily="49" charset="-122"/>
              </a:rPr>
              <a:t>1 </a:t>
            </a:r>
            <a:r>
              <a:rPr lang="zh-CN" altLang="en-US" b="1">
                <a:solidFill>
                  <a:srgbClr val="FFFFFF"/>
                </a:solidFill>
                <a:latin typeface="Times New Roman" panose="02020603050405020304" pitchFamily="18" charset="0"/>
                <a:ea typeface="楷体_GB2312" pitchFamily="49" charset="-122"/>
              </a:rPr>
              <a:t>的参数为</a:t>
            </a:r>
            <a:endParaRPr lang="zh-CN" altLang="en-US" b="1">
              <a:solidFill>
                <a:schemeClr val="bg1"/>
              </a:solidFill>
              <a:latin typeface="Times New Roman" panose="02020603050405020304" pitchFamily="18" charset="0"/>
              <a:ea typeface="楷体_GB2312" pitchFamily="49" charset="-122"/>
            </a:endParaRPr>
          </a:p>
        </p:txBody>
      </p:sp>
      <p:sp>
        <p:nvSpPr>
          <p:cNvPr id="639111" name="Text Box 135">
            <a:extLst>
              <a:ext uri="{FF2B5EF4-FFF2-40B4-BE49-F238E27FC236}">
                <a16:creationId xmlns:a16="http://schemas.microsoft.com/office/drawing/2014/main" id="{2E2566DB-D6CD-74DC-1546-31801BCDF645}"/>
              </a:ext>
            </a:extLst>
          </p:cNvPr>
          <p:cNvSpPr txBox="1">
            <a:spLocks noChangeArrowheads="1"/>
          </p:cNvSpPr>
          <p:nvPr/>
        </p:nvSpPr>
        <p:spPr bwMode="auto">
          <a:xfrm>
            <a:off x="107950" y="3078163"/>
            <a:ext cx="540067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Tx/>
              <a:buBlip>
                <a:blip r:embed="rId7"/>
              </a:buBlip>
            </a:pPr>
            <a:r>
              <a:rPr lang="en-US" altLang="zh-CN" b="1">
                <a:solidFill>
                  <a:schemeClr val="bg1"/>
                </a:solidFill>
              </a:rPr>
              <a:t>   </a:t>
            </a:r>
            <a:r>
              <a:rPr lang="en-US" altLang="zh-CN" i="1">
                <a:solidFill>
                  <a:srgbClr val="FFFFFF"/>
                </a:solidFill>
                <a:latin typeface="Times New Roman" panose="02020603050405020304" pitchFamily="18" charset="0"/>
                <a:ea typeface="楷体_GB2312" pitchFamily="49" charset="-122"/>
              </a:rPr>
              <a:t>z</a:t>
            </a:r>
            <a:r>
              <a:rPr lang="en-US" altLang="zh-CN" b="1">
                <a:solidFill>
                  <a:srgbClr val="FFFFFF"/>
                </a:solidFill>
                <a:latin typeface="Times New Roman" panose="02020603050405020304" pitchFamily="18" charset="0"/>
                <a:ea typeface="楷体_GB2312" pitchFamily="49" charset="-122"/>
              </a:rPr>
              <a:t> </a:t>
            </a:r>
            <a:r>
              <a:rPr lang="en-US" altLang="zh-CN" b="1">
                <a:solidFill>
                  <a:srgbClr val="FFFFFF"/>
                </a:solidFill>
                <a:ea typeface="楷体_GB2312" pitchFamily="49" charset="-122"/>
              </a:rPr>
              <a:t>&gt;</a:t>
            </a:r>
            <a:r>
              <a:rPr lang="en-US" altLang="zh-CN" b="1">
                <a:solidFill>
                  <a:srgbClr val="FFFFFF"/>
                </a:solidFill>
                <a:latin typeface="Times New Roman" panose="02020603050405020304" pitchFamily="18" charset="0"/>
                <a:ea typeface="楷体_GB2312" pitchFamily="49" charset="-122"/>
              </a:rPr>
              <a:t> 0</a:t>
            </a:r>
            <a:r>
              <a:rPr lang="zh-CN" altLang="en-US" b="1">
                <a:solidFill>
                  <a:srgbClr val="FFFFFF"/>
                </a:solidFill>
                <a:latin typeface="Times New Roman" panose="02020603050405020304" pitchFamily="18" charset="0"/>
                <a:ea typeface="楷体_GB2312" pitchFamily="49" charset="-122"/>
              </a:rPr>
              <a:t>中，导电媒质 </a:t>
            </a:r>
            <a:r>
              <a:rPr lang="en-US" altLang="zh-CN" b="1">
                <a:solidFill>
                  <a:srgbClr val="FFFFFF"/>
                </a:solidFill>
                <a:latin typeface="Times New Roman" panose="02020603050405020304" pitchFamily="18" charset="0"/>
                <a:ea typeface="楷体_GB2312" pitchFamily="49" charset="-122"/>
              </a:rPr>
              <a:t>2 </a:t>
            </a:r>
            <a:r>
              <a:rPr lang="zh-CN" altLang="en-US" b="1">
                <a:solidFill>
                  <a:srgbClr val="FFFFFF"/>
                </a:solidFill>
                <a:latin typeface="Times New Roman" panose="02020603050405020304" pitchFamily="18" charset="0"/>
                <a:ea typeface="楷体_GB2312" pitchFamily="49" charset="-122"/>
              </a:rPr>
              <a:t>的参数为</a:t>
            </a:r>
            <a:endParaRPr lang="zh-CN" altLang="en-US" b="1">
              <a:solidFill>
                <a:schemeClr val="bg1"/>
              </a:solidFill>
              <a:latin typeface="Times New Roman" panose="02020603050405020304" pitchFamily="18" charset="0"/>
              <a:ea typeface="楷体_GB2312" pitchFamily="49" charset="-122"/>
            </a:endParaRPr>
          </a:p>
        </p:txBody>
      </p:sp>
      <p:grpSp>
        <p:nvGrpSpPr>
          <p:cNvPr id="639114" name="Group 138">
            <a:extLst>
              <a:ext uri="{FF2B5EF4-FFF2-40B4-BE49-F238E27FC236}">
                <a16:creationId xmlns:a16="http://schemas.microsoft.com/office/drawing/2014/main" id="{F8331B91-7B23-7825-03F5-E17747F760B7}"/>
              </a:ext>
            </a:extLst>
          </p:cNvPr>
          <p:cNvGrpSpPr>
            <a:grpSpLocks/>
          </p:cNvGrpSpPr>
          <p:nvPr/>
        </p:nvGrpSpPr>
        <p:grpSpPr bwMode="auto">
          <a:xfrm>
            <a:off x="5005387" y="1770105"/>
            <a:ext cx="4138613" cy="4105275"/>
            <a:chOff x="3040" y="1162"/>
            <a:chExt cx="2607" cy="2586"/>
          </a:xfrm>
        </p:grpSpPr>
        <p:sp>
          <p:nvSpPr>
            <p:cNvPr id="16395" name="Rectangle 92">
              <a:extLst>
                <a:ext uri="{FF2B5EF4-FFF2-40B4-BE49-F238E27FC236}">
                  <a16:creationId xmlns:a16="http://schemas.microsoft.com/office/drawing/2014/main" id="{66622DF7-85CC-0434-74F6-C04112871196}"/>
                </a:ext>
              </a:extLst>
            </p:cNvPr>
            <p:cNvSpPr>
              <a:spLocks noChangeArrowheads="1"/>
            </p:cNvSpPr>
            <p:nvPr/>
          </p:nvSpPr>
          <p:spPr bwMode="auto">
            <a:xfrm>
              <a:off x="3040" y="1208"/>
              <a:ext cx="2607" cy="2540"/>
            </a:xfrm>
            <a:prstGeom prst="rect">
              <a:avLst/>
            </a:prstGeom>
            <a:solidFill>
              <a:srgbClr val="CC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396" name="Text Box 94">
              <a:extLst>
                <a:ext uri="{FF2B5EF4-FFF2-40B4-BE49-F238E27FC236}">
                  <a16:creationId xmlns:a16="http://schemas.microsoft.com/office/drawing/2014/main" id="{EA112DAE-B5B3-1472-B573-D51996058377}"/>
                </a:ext>
              </a:extLst>
            </p:cNvPr>
            <p:cNvSpPr txBox="1">
              <a:spLocks noChangeArrowheads="1"/>
            </p:cNvSpPr>
            <p:nvPr/>
          </p:nvSpPr>
          <p:spPr bwMode="auto">
            <a:xfrm>
              <a:off x="5399" y="2285"/>
              <a:ext cx="1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latin typeface="Times New Roman" panose="02020603050405020304" pitchFamily="18" charset="0"/>
                </a:rPr>
                <a:t>z</a:t>
              </a:r>
            </a:p>
          </p:txBody>
        </p:sp>
        <p:sp>
          <p:nvSpPr>
            <p:cNvPr id="16397" name="Text Box 96">
              <a:extLst>
                <a:ext uri="{FF2B5EF4-FFF2-40B4-BE49-F238E27FC236}">
                  <a16:creationId xmlns:a16="http://schemas.microsoft.com/office/drawing/2014/main" id="{75F8E50F-313B-A086-2442-055C1A61B87B}"/>
                </a:ext>
              </a:extLst>
            </p:cNvPr>
            <p:cNvSpPr txBox="1">
              <a:spLocks noChangeArrowheads="1"/>
            </p:cNvSpPr>
            <p:nvPr/>
          </p:nvSpPr>
          <p:spPr bwMode="auto">
            <a:xfrm>
              <a:off x="4268" y="1162"/>
              <a:ext cx="32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b="1" i="1">
                  <a:latin typeface="Times New Roman" panose="02020603050405020304" pitchFamily="18" charset="0"/>
                </a:rPr>
                <a:t>x</a:t>
              </a:r>
            </a:p>
          </p:txBody>
        </p:sp>
        <p:sp>
          <p:nvSpPr>
            <p:cNvPr id="16398" name="Rectangle 97">
              <a:extLst>
                <a:ext uri="{FF2B5EF4-FFF2-40B4-BE49-F238E27FC236}">
                  <a16:creationId xmlns:a16="http://schemas.microsoft.com/office/drawing/2014/main" id="{0968B24D-AEB7-FB7B-DD20-D2F75FD994F4}"/>
                </a:ext>
              </a:extLst>
            </p:cNvPr>
            <p:cNvSpPr>
              <a:spLocks noChangeArrowheads="1"/>
            </p:cNvSpPr>
            <p:nvPr/>
          </p:nvSpPr>
          <p:spPr bwMode="auto">
            <a:xfrm>
              <a:off x="3270" y="1366"/>
              <a:ext cx="1079" cy="22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399" name="Rectangle 98">
              <a:extLst>
                <a:ext uri="{FF2B5EF4-FFF2-40B4-BE49-F238E27FC236}">
                  <a16:creationId xmlns:a16="http://schemas.microsoft.com/office/drawing/2014/main" id="{CF226447-69A5-8434-1D70-59BA84FFA90B}"/>
                </a:ext>
              </a:extLst>
            </p:cNvPr>
            <p:cNvSpPr>
              <a:spLocks noChangeArrowheads="1"/>
            </p:cNvSpPr>
            <p:nvPr/>
          </p:nvSpPr>
          <p:spPr bwMode="auto">
            <a:xfrm>
              <a:off x="4359" y="1374"/>
              <a:ext cx="1098" cy="223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400" name="Line 99">
              <a:extLst>
                <a:ext uri="{FF2B5EF4-FFF2-40B4-BE49-F238E27FC236}">
                  <a16:creationId xmlns:a16="http://schemas.microsoft.com/office/drawing/2014/main" id="{BE6BFD84-2848-792E-47DB-380DE036DEB3}"/>
                </a:ext>
              </a:extLst>
            </p:cNvPr>
            <p:cNvSpPr>
              <a:spLocks noChangeShapeType="1"/>
            </p:cNvSpPr>
            <p:nvPr/>
          </p:nvSpPr>
          <p:spPr bwMode="auto">
            <a:xfrm flipV="1">
              <a:off x="4349" y="1366"/>
              <a:ext cx="2" cy="2238"/>
            </a:xfrm>
            <a:prstGeom prst="line">
              <a:avLst/>
            </a:prstGeom>
            <a:noFill/>
            <a:ln w="349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1" name="Line 100">
              <a:extLst>
                <a:ext uri="{FF2B5EF4-FFF2-40B4-BE49-F238E27FC236}">
                  <a16:creationId xmlns:a16="http://schemas.microsoft.com/office/drawing/2014/main" id="{15068386-5643-79EB-6791-48114E603211}"/>
                </a:ext>
              </a:extLst>
            </p:cNvPr>
            <p:cNvSpPr>
              <a:spLocks noChangeShapeType="1"/>
            </p:cNvSpPr>
            <p:nvPr/>
          </p:nvSpPr>
          <p:spPr bwMode="auto">
            <a:xfrm>
              <a:off x="3267" y="2345"/>
              <a:ext cx="2226" cy="0"/>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2" name="Text Box 101">
              <a:extLst>
                <a:ext uri="{FF2B5EF4-FFF2-40B4-BE49-F238E27FC236}">
                  <a16:creationId xmlns:a16="http://schemas.microsoft.com/office/drawing/2014/main" id="{A794C312-D348-E84A-7AC2-D8B48C4A22EE}"/>
                </a:ext>
              </a:extLst>
            </p:cNvPr>
            <p:cNvSpPr txBox="1">
              <a:spLocks noChangeArrowheads="1"/>
            </p:cNvSpPr>
            <p:nvPr/>
          </p:nvSpPr>
          <p:spPr bwMode="auto">
            <a:xfrm>
              <a:off x="3424" y="3173"/>
              <a:ext cx="8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zh-CN" altLang="en-US" sz="2000" b="1">
                  <a:latin typeface="Times New Roman" panose="02020603050405020304" pitchFamily="18" charset="0"/>
                </a:rPr>
                <a:t>媒质</a:t>
              </a:r>
              <a:r>
                <a:rPr lang="en-US" altLang="zh-CN" sz="2000" b="1">
                  <a:latin typeface="楷体_GB2312" pitchFamily="49" charset="-122"/>
                  <a:ea typeface="楷体_GB2312" pitchFamily="49" charset="-122"/>
                </a:rPr>
                <a:t>1</a:t>
              </a:r>
              <a:r>
                <a:rPr lang="zh-CN" altLang="en-US" sz="2000" b="1">
                  <a:latin typeface="Times New Roman" panose="02020603050405020304" pitchFamily="18" charset="0"/>
                </a:rPr>
                <a:t>：</a:t>
              </a:r>
            </a:p>
          </p:txBody>
        </p:sp>
        <p:sp>
          <p:nvSpPr>
            <p:cNvPr id="16403" name="Text Box 102">
              <a:extLst>
                <a:ext uri="{FF2B5EF4-FFF2-40B4-BE49-F238E27FC236}">
                  <a16:creationId xmlns:a16="http://schemas.microsoft.com/office/drawing/2014/main" id="{34D288CD-1AFF-9C89-D76D-0FDE8C1F9737}"/>
                </a:ext>
              </a:extLst>
            </p:cNvPr>
            <p:cNvSpPr txBox="1">
              <a:spLocks noChangeArrowheads="1"/>
            </p:cNvSpPr>
            <p:nvPr/>
          </p:nvSpPr>
          <p:spPr bwMode="auto">
            <a:xfrm>
              <a:off x="4558" y="3067"/>
              <a:ext cx="8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楷体_GB2312" pitchFamily="49" charset="-122"/>
                  <a:ea typeface="楷体_GB2312" pitchFamily="49" charset="-122"/>
                </a:rPr>
                <a:t>媒质</a:t>
              </a:r>
              <a:r>
                <a:rPr lang="en-US" altLang="zh-CN" sz="2000" b="1">
                  <a:latin typeface="楷体_GB2312" pitchFamily="49" charset="-122"/>
                  <a:ea typeface="楷体_GB2312" pitchFamily="49" charset="-122"/>
                </a:rPr>
                <a:t>2</a:t>
              </a:r>
              <a:r>
                <a:rPr lang="zh-CN" altLang="en-US" sz="2000" b="1">
                  <a:latin typeface="楷体_GB2312" pitchFamily="49" charset="-122"/>
                  <a:ea typeface="楷体_GB2312" pitchFamily="49" charset="-122"/>
                </a:rPr>
                <a:t>：</a:t>
              </a:r>
            </a:p>
          </p:txBody>
        </p:sp>
        <p:graphicFrame>
          <p:nvGraphicFramePr>
            <p:cNvPr id="16404" name="Object 103">
              <a:extLst>
                <a:ext uri="{FF2B5EF4-FFF2-40B4-BE49-F238E27FC236}">
                  <a16:creationId xmlns:a16="http://schemas.microsoft.com/office/drawing/2014/main" id="{F2EF1AE7-42BF-A4FD-DDB3-2D6DF5BB8A00}"/>
                </a:ext>
              </a:extLst>
            </p:cNvPr>
            <p:cNvGraphicFramePr>
              <a:graphicFrameLocks noChangeAspect="1"/>
            </p:cNvGraphicFramePr>
            <p:nvPr/>
          </p:nvGraphicFramePr>
          <p:xfrm>
            <a:off x="3470" y="3338"/>
            <a:ext cx="614" cy="228"/>
          </p:xfrm>
          <a:graphic>
            <a:graphicData uri="http://schemas.openxmlformats.org/presentationml/2006/ole">
              <mc:AlternateContent xmlns:mc="http://schemas.openxmlformats.org/markup-compatibility/2006">
                <mc:Choice xmlns:v="urn:schemas-microsoft-com:vml" Requires="v">
                  <p:oleObj r:id="rId8" imgW="545626" imgH="215713" progId="Equation.3">
                    <p:embed/>
                  </p:oleObj>
                </mc:Choice>
                <mc:Fallback>
                  <p:oleObj r:id="rId8" imgW="545626" imgH="215713" progId="Equation.3">
                    <p:embed/>
                    <p:pic>
                      <p:nvPicPr>
                        <p:cNvPr id="0" name="Object 10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0" y="3338"/>
                          <a:ext cx="61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05" name="Object 104">
              <a:extLst>
                <a:ext uri="{FF2B5EF4-FFF2-40B4-BE49-F238E27FC236}">
                  <a16:creationId xmlns:a16="http://schemas.microsoft.com/office/drawing/2014/main" id="{8181338A-9200-46F8-4653-6DFCEAA200EF}"/>
                </a:ext>
              </a:extLst>
            </p:cNvPr>
            <p:cNvGraphicFramePr>
              <a:graphicFrameLocks noChangeAspect="1"/>
            </p:cNvGraphicFramePr>
            <p:nvPr/>
          </p:nvGraphicFramePr>
          <p:xfrm>
            <a:off x="4516" y="3295"/>
            <a:ext cx="587" cy="226"/>
          </p:xfrm>
          <a:graphic>
            <a:graphicData uri="http://schemas.openxmlformats.org/presentationml/2006/ole">
              <mc:AlternateContent xmlns:mc="http://schemas.openxmlformats.org/markup-compatibility/2006">
                <mc:Choice xmlns:v="urn:schemas-microsoft-com:vml" Requires="v">
                  <p:oleObj r:id="rId10" imgW="596641" imgH="215806" progId="Equation.3">
                    <p:embed/>
                  </p:oleObj>
                </mc:Choice>
                <mc:Fallback>
                  <p:oleObj r:id="rId10" imgW="596641" imgH="215806" progId="Equation.3">
                    <p:embed/>
                    <p:pic>
                      <p:nvPicPr>
                        <p:cNvPr id="0" name="Object 10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6" y="3295"/>
                          <a:ext cx="587"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06" name="Oval 106">
              <a:extLst>
                <a:ext uri="{FF2B5EF4-FFF2-40B4-BE49-F238E27FC236}">
                  <a16:creationId xmlns:a16="http://schemas.microsoft.com/office/drawing/2014/main" id="{1DB751F3-BA62-9410-9ED6-CD17B62B6562}"/>
                </a:ext>
              </a:extLst>
            </p:cNvPr>
            <p:cNvSpPr>
              <a:spLocks noChangeArrowheads="1"/>
            </p:cNvSpPr>
            <p:nvPr/>
          </p:nvSpPr>
          <p:spPr bwMode="auto">
            <a:xfrm>
              <a:off x="4276" y="2280"/>
              <a:ext cx="141" cy="14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407" name="Oval 107">
              <a:extLst>
                <a:ext uri="{FF2B5EF4-FFF2-40B4-BE49-F238E27FC236}">
                  <a16:creationId xmlns:a16="http://schemas.microsoft.com/office/drawing/2014/main" id="{2798D45B-5B00-D7B1-9442-366E0B2D1EAF}"/>
                </a:ext>
              </a:extLst>
            </p:cNvPr>
            <p:cNvSpPr>
              <a:spLocks noChangeArrowheads="1"/>
            </p:cNvSpPr>
            <p:nvPr/>
          </p:nvSpPr>
          <p:spPr bwMode="auto">
            <a:xfrm>
              <a:off x="4317" y="2321"/>
              <a:ext cx="53" cy="52"/>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408" name="Text Box 108">
              <a:extLst>
                <a:ext uri="{FF2B5EF4-FFF2-40B4-BE49-F238E27FC236}">
                  <a16:creationId xmlns:a16="http://schemas.microsoft.com/office/drawing/2014/main" id="{698B3535-AC05-4E31-C447-CB0B2ADBD940}"/>
                </a:ext>
              </a:extLst>
            </p:cNvPr>
            <p:cNvSpPr txBox="1">
              <a:spLocks noChangeArrowheads="1"/>
            </p:cNvSpPr>
            <p:nvPr/>
          </p:nvSpPr>
          <p:spPr bwMode="auto">
            <a:xfrm>
              <a:off x="4359" y="2300"/>
              <a:ext cx="3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latin typeface="Times New Roman" panose="02020603050405020304" pitchFamily="18" charset="0"/>
                </a:rPr>
                <a:t>y</a:t>
              </a:r>
            </a:p>
          </p:txBody>
        </p:sp>
        <p:graphicFrame>
          <p:nvGraphicFramePr>
            <p:cNvPr id="16409" name="Object 109">
              <a:extLst>
                <a:ext uri="{FF2B5EF4-FFF2-40B4-BE49-F238E27FC236}">
                  <a16:creationId xmlns:a16="http://schemas.microsoft.com/office/drawing/2014/main" id="{8F5BFE0E-A8BB-D825-29D7-B6F419BC1EFB}"/>
                </a:ext>
              </a:extLst>
            </p:cNvPr>
            <p:cNvGraphicFramePr>
              <a:graphicFrameLocks noChangeAspect="1"/>
            </p:cNvGraphicFramePr>
            <p:nvPr/>
          </p:nvGraphicFramePr>
          <p:xfrm>
            <a:off x="3664" y="1584"/>
            <a:ext cx="249" cy="287"/>
          </p:xfrm>
          <a:graphic>
            <a:graphicData uri="http://schemas.openxmlformats.org/presentationml/2006/ole">
              <mc:AlternateContent xmlns:mc="http://schemas.openxmlformats.org/markup-compatibility/2006">
                <mc:Choice xmlns:v="urn:schemas-microsoft-com:vml" Requires="v">
                  <p:oleObj r:id="rId12" imgW="190417" imgH="253890" progId="Equation.DSMT4">
                    <p:embed/>
                  </p:oleObj>
                </mc:Choice>
                <mc:Fallback>
                  <p:oleObj r:id="rId12" imgW="190417" imgH="253890" progId="Equation.DSMT4">
                    <p:embed/>
                    <p:pic>
                      <p:nvPicPr>
                        <p:cNvPr id="0" name="Object 10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64" y="1584"/>
                          <a:ext cx="24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10" name="Oval 111">
              <a:extLst>
                <a:ext uri="{FF2B5EF4-FFF2-40B4-BE49-F238E27FC236}">
                  <a16:creationId xmlns:a16="http://schemas.microsoft.com/office/drawing/2014/main" id="{89FB1341-08ED-0A28-F77E-EB778AD474F2}"/>
                </a:ext>
              </a:extLst>
            </p:cNvPr>
            <p:cNvSpPr>
              <a:spLocks noChangeArrowheads="1"/>
            </p:cNvSpPr>
            <p:nvPr/>
          </p:nvSpPr>
          <p:spPr bwMode="auto">
            <a:xfrm>
              <a:off x="3614" y="2104"/>
              <a:ext cx="138" cy="14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411" name="Oval 112">
              <a:extLst>
                <a:ext uri="{FF2B5EF4-FFF2-40B4-BE49-F238E27FC236}">
                  <a16:creationId xmlns:a16="http://schemas.microsoft.com/office/drawing/2014/main" id="{1B59766F-55B4-96CB-181A-544FF78BC5BB}"/>
                </a:ext>
              </a:extLst>
            </p:cNvPr>
            <p:cNvSpPr>
              <a:spLocks noChangeArrowheads="1"/>
            </p:cNvSpPr>
            <p:nvPr/>
          </p:nvSpPr>
          <p:spPr bwMode="auto">
            <a:xfrm>
              <a:off x="3654" y="2145"/>
              <a:ext cx="52" cy="5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412" name="Line 113">
              <a:extLst>
                <a:ext uri="{FF2B5EF4-FFF2-40B4-BE49-F238E27FC236}">
                  <a16:creationId xmlns:a16="http://schemas.microsoft.com/office/drawing/2014/main" id="{1D890296-339E-43E3-FF1F-9D3D6AD6359D}"/>
                </a:ext>
              </a:extLst>
            </p:cNvPr>
            <p:cNvSpPr>
              <a:spLocks noChangeShapeType="1"/>
            </p:cNvSpPr>
            <p:nvPr/>
          </p:nvSpPr>
          <p:spPr bwMode="auto">
            <a:xfrm flipV="1">
              <a:off x="3679" y="1662"/>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13" name="Line 114">
              <a:extLst>
                <a:ext uri="{FF2B5EF4-FFF2-40B4-BE49-F238E27FC236}">
                  <a16:creationId xmlns:a16="http://schemas.microsoft.com/office/drawing/2014/main" id="{369038C6-2B8C-33CD-502C-DDC744DDFBA5}"/>
                </a:ext>
              </a:extLst>
            </p:cNvPr>
            <p:cNvSpPr>
              <a:spLocks noChangeShapeType="1"/>
            </p:cNvSpPr>
            <p:nvPr/>
          </p:nvSpPr>
          <p:spPr bwMode="auto">
            <a:xfrm>
              <a:off x="3732" y="2174"/>
              <a:ext cx="451" cy="0"/>
            </a:xfrm>
            <a:prstGeom prst="line">
              <a:avLst/>
            </a:prstGeom>
            <a:noFill/>
            <a:ln w="476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14" name="Object 115">
              <a:extLst>
                <a:ext uri="{FF2B5EF4-FFF2-40B4-BE49-F238E27FC236}">
                  <a16:creationId xmlns:a16="http://schemas.microsoft.com/office/drawing/2014/main" id="{1AA826DB-9A66-4C4C-B772-43F90D70F455}"/>
                </a:ext>
              </a:extLst>
            </p:cNvPr>
            <p:cNvGraphicFramePr>
              <a:graphicFrameLocks noChangeAspect="1"/>
            </p:cNvGraphicFramePr>
            <p:nvPr/>
          </p:nvGraphicFramePr>
          <p:xfrm>
            <a:off x="3385" y="2048"/>
            <a:ext cx="281" cy="285"/>
          </p:xfrm>
          <a:graphic>
            <a:graphicData uri="http://schemas.openxmlformats.org/presentationml/2006/ole">
              <mc:AlternateContent xmlns:mc="http://schemas.openxmlformats.org/markup-compatibility/2006">
                <mc:Choice xmlns:v="urn:schemas-microsoft-com:vml" Requires="v">
                  <p:oleObj r:id="rId14" imgW="215713" imgH="253780" progId="Equation.DSMT4">
                    <p:embed/>
                  </p:oleObj>
                </mc:Choice>
                <mc:Fallback>
                  <p:oleObj r:id="rId14" imgW="215713" imgH="253780" progId="Equation.DSMT4">
                    <p:embed/>
                    <p:pic>
                      <p:nvPicPr>
                        <p:cNvPr id="0" name="Object 1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85" y="2048"/>
                          <a:ext cx="28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5" name="Object 116">
              <a:extLst>
                <a:ext uri="{FF2B5EF4-FFF2-40B4-BE49-F238E27FC236}">
                  <a16:creationId xmlns:a16="http://schemas.microsoft.com/office/drawing/2014/main" id="{ECE8B9B9-BC27-0288-2AB8-F205C71B465B}"/>
                </a:ext>
              </a:extLst>
            </p:cNvPr>
            <p:cNvGraphicFramePr>
              <a:graphicFrameLocks noChangeAspect="1"/>
            </p:cNvGraphicFramePr>
            <p:nvPr/>
          </p:nvGraphicFramePr>
          <p:xfrm>
            <a:off x="4071" y="1879"/>
            <a:ext cx="197" cy="285"/>
          </p:xfrm>
          <a:graphic>
            <a:graphicData uri="http://schemas.openxmlformats.org/presentationml/2006/ole">
              <mc:AlternateContent xmlns:mc="http://schemas.openxmlformats.org/markup-compatibility/2006">
                <mc:Choice xmlns:v="urn:schemas-microsoft-com:vml" Requires="v">
                  <p:oleObj r:id="rId16" imgW="152268" imgH="253780" progId="Equation.DSMT4">
                    <p:embed/>
                  </p:oleObj>
                </mc:Choice>
                <mc:Fallback>
                  <p:oleObj r:id="rId16" imgW="152268" imgH="253780" progId="Equation.DSMT4">
                    <p:embed/>
                    <p:pic>
                      <p:nvPicPr>
                        <p:cNvPr id="0" name="Object 1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71" y="1879"/>
                          <a:ext cx="19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16" name="Line 120">
              <a:extLst>
                <a:ext uri="{FF2B5EF4-FFF2-40B4-BE49-F238E27FC236}">
                  <a16:creationId xmlns:a16="http://schemas.microsoft.com/office/drawing/2014/main" id="{0148305D-3957-5C4E-5730-703A2F9D4751}"/>
                </a:ext>
              </a:extLst>
            </p:cNvPr>
            <p:cNvSpPr>
              <a:spLocks noChangeShapeType="1"/>
            </p:cNvSpPr>
            <p:nvPr/>
          </p:nvSpPr>
          <p:spPr bwMode="auto">
            <a:xfrm flipH="1">
              <a:off x="3424" y="2942"/>
              <a:ext cx="453" cy="0"/>
            </a:xfrm>
            <a:prstGeom prst="line">
              <a:avLst/>
            </a:prstGeom>
            <a:noFill/>
            <a:ln w="476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17" name="Object 121">
              <a:extLst>
                <a:ext uri="{FF2B5EF4-FFF2-40B4-BE49-F238E27FC236}">
                  <a16:creationId xmlns:a16="http://schemas.microsoft.com/office/drawing/2014/main" id="{B3A72D5D-C420-1E02-42DF-BEEED28A30D4}"/>
                </a:ext>
              </a:extLst>
            </p:cNvPr>
            <p:cNvGraphicFramePr>
              <a:graphicFrameLocks noChangeAspect="1"/>
            </p:cNvGraphicFramePr>
            <p:nvPr/>
          </p:nvGraphicFramePr>
          <p:xfrm>
            <a:off x="3948" y="2375"/>
            <a:ext cx="247" cy="284"/>
          </p:xfrm>
          <a:graphic>
            <a:graphicData uri="http://schemas.openxmlformats.org/presentationml/2006/ole">
              <mc:AlternateContent xmlns:mc="http://schemas.openxmlformats.org/markup-compatibility/2006">
                <mc:Choice xmlns:v="urn:schemas-microsoft-com:vml" Requires="v">
                  <p:oleObj r:id="rId18" imgW="190417" imgH="253890" progId="Equation.DSMT4">
                    <p:embed/>
                  </p:oleObj>
                </mc:Choice>
                <mc:Fallback>
                  <p:oleObj r:id="rId18" imgW="190417" imgH="253890" progId="Equation.DSMT4">
                    <p:embed/>
                    <p:pic>
                      <p:nvPicPr>
                        <p:cNvPr id="0" name="Object 1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48" y="2375"/>
                          <a:ext cx="24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8" name="Object 122">
              <a:extLst>
                <a:ext uri="{FF2B5EF4-FFF2-40B4-BE49-F238E27FC236}">
                  <a16:creationId xmlns:a16="http://schemas.microsoft.com/office/drawing/2014/main" id="{F76DB316-A8FC-6387-F3BC-4890699CFC8A}"/>
                </a:ext>
              </a:extLst>
            </p:cNvPr>
            <p:cNvGraphicFramePr>
              <a:graphicFrameLocks noChangeAspect="1"/>
            </p:cNvGraphicFramePr>
            <p:nvPr/>
          </p:nvGraphicFramePr>
          <p:xfrm>
            <a:off x="3987" y="2826"/>
            <a:ext cx="281" cy="287"/>
          </p:xfrm>
          <a:graphic>
            <a:graphicData uri="http://schemas.openxmlformats.org/presentationml/2006/ole">
              <mc:AlternateContent xmlns:mc="http://schemas.openxmlformats.org/markup-compatibility/2006">
                <mc:Choice xmlns:v="urn:schemas-microsoft-com:vml" Requires="v">
                  <p:oleObj r:id="rId20" imgW="215713" imgH="253780" progId="Equation.DSMT4">
                    <p:embed/>
                  </p:oleObj>
                </mc:Choice>
                <mc:Fallback>
                  <p:oleObj r:id="rId20" imgW="215713" imgH="253780" progId="Equation.DSMT4">
                    <p:embed/>
                    <p:pic>
                      <p:nvPicPr>
                        <p:cNvPr id="0" name="Object 1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87" y="2826"/>
                          <a:ext cx="28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9" name="Object 123">
              <a:extLst>
                <a:ext uri="{FF2B5EF4-FFF2-40B4-BE49-F238E27FC236}">
                  <a16:creationId xmlns:a16="http://schemas.microsoft.com/office/drawing/2014/main" id="{2F7ADEFE-FABB-3B65-28B3-421BFD2B23BD}"/>
                </a:ext>
              </a:extLst>
            </p:cNvPr>
            <p:cNvGraphicFramePr>
              <a:graphicFrameLocks noChangeAspect="1"/>
            </p:cNvGraphicFramePr>
            <p:nvPr/>
          </p:nvGraphicFramePr>
          <p:xfrm>
            <a:off x="3346" y="2636"/>
            <a:ext cx="214" cy="283"/>
          </p:xfrm>
          <a:graphic>
            <a:graphicData uri="http://schemas.openxmlformats.org/presentationml/2006/ole">
              <mc:AlternateContent xmlns:mc="http://schemas.openxmlformats.org/markup-compatibility/2006">
                <mc:Choice xmlns:v="urn:schemas-microsoft-com:vml" Requires="v">
                  <p:oleObj r:id="rId22" imgW="164957" imgH="253780" progId="Equation.DSMT4">
                    <p:embed/>
                  </p:oleObj>
                </mc:Choice>
                <mc:Fallback>
                  <p:oleObj r:id="rId22" imgW="164957" imgH="253780" progId="Equation.DSMT4">
                    <p:embed/>
                    <p:pic>
                      <p:nvPicPr>
                        <p:cNvPr id="0" name="Object 1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6" y="2636"/>
                          <a:ext cx="21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20" name="Line 124">
              <a:extLst>
                <a:ext uri="{FF2B5EF4-FFF2-40B4-BE49-F238E27FC236}">
                  <a16:creationId xmlns:a16="http://schemas.microsoft.com/office/drawing/2014/main" id="{D6B71DB6-AB97-A2A9-836B-6A3324BF030A}"/>
                </a:ext>
              </a:extLst>
            </p:cNvPr>
            <p:cNvSpPr>
              <a:spLocks noChangeShapeType="1"/>
            </p:cNvSpPr>
            <p:nvPr/>
          </p:nvSpPr>
          <p:spPr bwMode="auto">
            <a:xfrm flipV="1">
              <a:off x="3929" y="2523"/>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21" name="Object 125">
              <a:extLst>
                <a:ext uri="{FF2B5EF4-FFF2-40B4-BE49-F238E27FC236}">
                  <a16:creationId xmlns:a16="http://schemas.microsoft.com/office/drawing/2014/main" id="{7E037266-6275-0403-3681-B84609CD029C}"/>
                </a:ext>
              </a:extLst>
            </p:cNvPr>
            <p:cNvGraphicFramePr>
              <a:graphicFrameLocks noChangeAspect="1"/>
            </p:cNvGraphicFramePr>
            <p:nvPr/>
          </p:nvGraphicFramePr>
          <p:xfrm>
            <a:off x="4662" y="1582"/>
            <a:ext cx="250" cy="286"/>
          </p:xfrm>
          <a:graphic>
            <a:graphicData uri="http://schemas.openxmlformats.org/presentationml/2006/ole">
              <mc:AlternateContent xmlns:mc="http://schemas.openxmlformats.org/markup-compatibility/2006">
                <mc:Choice xmlns:v="urn:schemas-microsoft-com:vml" Requires="v">
                  <p:oleObj r:id="rId24" imgW="190417" imgH="253890" progId="Equation.DSMT4">
                    <p:embed/>
                  </p:oleObj>
                </mc:Choice>
                <mc:Fallback>
                  <p:oleObj r:id="rId24" imgW="190417" imgH="253890" progId="Equation.DSMT4">
                    <p:embed/>
                    <p:pic>
                      <p:nvPicPr>
                        <p:cNvPr id="0" name="Object 1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62" y="1582"/>
                          <a:ext cx="25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22" name="Oval 127">
              <a:extLst>
                <a:ext uri="{FF2B5EF4-FFF2-40B4-BE49-F238E27FC236}">
                  <a16:creationId xmlns:a16="http://schemas.microsoft.com/office/drawing/2014/main" id="{9F9E2106-E606-CB1D-E3D3-89B6DD9E3E24}"/>
                </a:ext>
              </a:extLst>
            </p:cNvPr>
            <p:cNvSpPr>
              <a:spLocks noChangeArrowheads="1"/>
            </p:cNvSpPr>
            <p:nvPr/>
          </p:nvSpPr>
          <p:spPr bwMode="auto">
            <a:xfrm>
              <a:off x="4612" y="2102"/>
              <a:ext cx="138" cy="14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423" name="Oval 128">
              <a:extLst>
                <a:ext uri="{FF2B5EF4-FFF2-40B4-BE49-F238E27FC236}">
                  <a16:creationId xmlns:a16="http://schemas.microsoft.com/office/drawing/2014/main" id="{49E3FD74-BE61-D397-3946-4621A96E6494}"/>
                </a:ext>
              </a:extLst>
            </p:cNvPr>
            <p:cNvSpPr>
              <a:spLocks noChangeArrowheads="1"/>
            </p:cNvSpPr>
            <p:nvPr/>
          </p:nvSpPr>
          <p:spPr bwMode="auto">
            <a:xfrm>
              <a:off x="4652" y="2143"/>
              <a:ext cx="52" cy="5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sp>
          <p:nvSpPr>
            <p:cNvPr id="16424" name="Line 129">
              <a:extLst>
                <a:ext uri="{FF2B5EF4-FFF2-40B4-BE49-F238E27FC236}">
                  <a16:creationId xmlns:a16="http://schemas.microsoft.com/office/drawing/2014/main" id="{EED87B0F-5877-5C13-52F9-1467DBDED70A}"/>
                </a:ext>
              </a:extLst>
            </p:cNvPr>
            <p:cNvSpPr>
              <a:spLocks noChangeShapeType="1"/>
            </p:cNvSpPr>
            <p:nvPr/>
          </p:nvSpPr>
          <p:spPr bwMode="auto">
            <a:xfrm flipV="1">
              <a:off x="4677" y="1660"/>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5" name="Line 130">
              <a:extLst>
                <a:ext uri="{FF2B5EF4-FFF2-40B4-BE49-F238E27FC236}">
                  <a16:creationId xmlns:a16="http://schemas.microsoft.com/office/drawing/2014/main" id="{6ACE246C-33B8-A314-0966-40CD2B75C2AC}"/>
                </a:ext>
              </a:extLst>
            </p:cNvPr>
            <p:cNvSpPr>
              <a:spLocks noChangeShapeType="1"/>
            </p:cNvSpPr>
            <p:nvPr/>
          </p:nvSpPr>
          <p:spPr bwMode="auto">
            <a:xfrm>
              <a:off x="4730" y="2172"/>
              <a:ext cx="451" cy="0"/>
            </a:xfrm>
            <a:prstGeom prst="line">
              <a:avLst/>
            </a:prstGeom>
            <a:noFill/>
            <a:ln w="476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26" name="Object 131">
              <a:extLst>
                <a:ext uri="{FF2B5EF4-FFF2-40B4-BE49-F238E27FC236}">
                  <a16:creationId xmlns:a16="http://schemas.microsoft.com/office/drawing/2014/main" id="{63601D0B-A2E2-9676-1612-9481C5E65A6F}"/>
                </a:ext>
              </a:extLst>
            </p:cNvPr>
            <p:cNvGraphicFramePr>
              <a:graphicFrameLocks noChangeAspect="1"/>
            </p:cNvGraphicFramePr>
            <p:nvPr/>
          </p:nvGraphicFramePr>
          <p:xfrm>
            <a:off x="4383" y="2046"/>
            <a:ext cx="280" cy="286"/>
          </p:xfrm>
          <a:graphic>
            <a:graphicData uri="http://schemas.openxmlformats.org/presentationml/2006/ole">
              <mc:AlternateContent xmlns:mc="http://schemas.openxmlformats.org/markup-compatibility/2006">
                <mc:Choice xmlns:v="urn:schemas-microsoft-com:vml" Requires="v">
                  <p:oleObj r:id="rId26" imgW="215713" imgH="253780" progId="Equation.DSMT4">
                    <p:embed/>
                  </p:oleObj>
                </mc:Choice>
                <mc:Fallback>
                  <p:oleObj r:id="rId26" imgW="215713" imgH="253780" progId="Equation.DSMT4">
                    <p:embed/>
                    <p:pic>
                      <p:nvPicPr>
                        <p:cNvPr id="0" name="Object 13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83" y="2046"/>
                          <a:ext cx="28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27" name="Object 132">
              <a:extLst>
                <a:ext uri="{FF2B5EF4-FFF2-40B4-BE49-F238E27FC236}">
                  <a16:creationId xmlns:a16="http://schemas.microsoft.com/office/drawing/2014/main" id="{4C4FF21D-13FE-002A-1BF2-BA7A0DA46EA5}"/>
                </a:ext>
              </a:extLst>
            </p:cNvPr>
            <p:cNvGraphicFramePr>
              <a:graphicFrameLocks noChangeAspect="1"/>
            </p:cNvGraphicFramePr>
            <p:nvPr/>
          </p:nvGraphicFramePr>
          <p:xfrm>
            <a:off x="5061" y="1877"/>
            <a:ext cx="214" cy="285"/>
          </p:xfrm>
          <a:graphic>
            <a:graphicData uri="http://schemas.openxmlformats.org/presentationml/2006/ole">
              <mc:AlternateContent xmlns:mc="http://schemas.openxmlformats.org/markup-compatibility/2006">
                <mc:Choice xmlns:v="urn:schemas-microsoft-com:vml" Requires="v">
                  <p:oleObj r:id="rId28" imgW="164957" imgH="253780" progId="Equation.DSMT4">
                    <p:embed/>
                  </p:oleObj>
                </mc:Choice>
                <mc:Fallback>
                  <p:oleObj r:id="rId28" imgW="164957" imgH="253780" progId="Equation.DSMT4">
                    <p:embed/>
                    <p:pic>
                      <p:nvPicPr>
                        <p:cNvPr id="0" name="Object 13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061" y="1877"/>
                          <a:ext cx="21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28" name="AutoShape 137">
              <a:extLst>
                <a:ext uri="{FF2B5EF4-FFF2-40B4-BE49-F238E27FC236}">
                  <a16:creationId xmlns:a16="http://schemas.microsoft.com/office/drawing/2014/main" id="{E0689127-BC95-6332-2EF6-18A927C85E02}"/>
                </a:ext>
              </a:extLst>
            </p:cNvPr>
            <p:cNvSpPr>
              <a:spLocks noChangeAspect="1" noChangeArrowheads="1"/>
            </p:cNvSpPr>
            <p:nvPr/>
          </p:nvSpPr>
          <p:spPr bwMode="auto">
            <a:xfrm>
              <a:off x="3869" y="2896"/>
              <a:ext cx="113" cy="114"/>
            </a:xfrm>
            <a:prstGeom prst="flowChartSummingJunction">
              <a:avLst/>
            </a:prstGeom>
            <a:solidFill>
              <a:srgbClr val="339933"/>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a:ea typeface="楷体_GB2312" pitchFamily="49" charset="-122"/>
              </a:endParaRPr>
            </a:p>
          </p:txBody>
        </p:sp>
      </p:grpSp>
      <p:pic>
        <p:nvPicPr>
          <p:cNvPr id="3" name="图片 2">
            <a:extLst>
              <a:ext uri="{FF2B5EF4-FFF2-40B4-BE49-F238E27FC236}">
                <a16:creationId xmlns:a16="http://schemas.microsoft.com/office/drawing/2014/main" id="{733E3413-29C1-5B6B-B19E-F6808149BCF5}"/>
              </a:ext>
            </a:extLst>
          </p:cNvPr>
          <p:cNvPicPr>
            <a:picLocks noChangeAspect="1"/>
          </p:cNvPicPr>
          <p:nvPr/>
        </p:nvPicPr>
        <p:blipFill>
          <a:blip r:embed="rId30"/>
          <a:stretch>
            <a:fillRect/>
          </a:stretch>
        </p:blipFill>
        <p:spPr>
          <a:xfrm>
            <a:off x="5725486" y="5603124"/>
            <a:ext cx="1047750" cy="581025"/>
          </a:xfrm>
          <a:prstGeom prst="rect">
            <a:avLst/>
          </a:prstGeom>
        </p:spPr>
      </p:pic>
      <p:pic>
        <p:nvPicPr>
          <p:cNvPr id="5" name="图片 4">
            <a:extLst>
              <a:ext uri="{FF2B5EF4-FFF2-40B4-BE49-F238E27FC236}">
                <a16:creationId xmlns:a16="http://schemas.microsoft.com/office/drawing/2014/main" id="{EE317A34-89CA-E300-D767-DB6A3F49355A}"/>
              </a:ext>
            </a:extLst>
          </p:cNvPr>
          <p:cNvPicPr>
            <a:picLocks noChangeAspect="1"/>
          </p:cNvPicPr>
          <p:nvPr/>
        </p:nvPicPr>
        <p:blipFill>
          <a:blip r:embed="rId31"/>
          <a:stretch>
            <a:fillRect/>
          </a:stretch>
        </p:blipFill>
        <p:spPr>
          <a:xfrm>
            <a:off x="5751512" y="1512801"/>
            <a:ext cx="885825" cy="857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38978"/>
                                        </p:tgtEl>
                                        <p:attrNameLst>
                                          <p:attrName>style.visibility</p:attrName>
                                        </p:attrNameLst>
                                      </p:cBhvr>
                                      <p:to>
                                        <p:strVal val="visible"/>
                                      </p:to>
                                    </p:set>
                                    <p:animEffect transition="in" filter="wipe(up)">
                                      <p:cBhvr>
                                        <p:cTn id="7" dur="2000"/>
                                        <p:tgtEl>
                                          <p:spTgt spid="638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38980"/>
                                        </p:tgtEl>
                                        <p:attrNameLst>
                                          <p:attrName>style.visibility</p:attrName>
                                        </p:attrNameLst>
                                      </p:cBhvr>
                                      <p:to>
                                        <p:strVal val="visible"/>
                                      </p:to>
                                    </p:set>
                                    <p:animEffect transition="in" filter="wipe(up)">
                                      <p:cBhvr>
                                        <p:cTn id="12" dur="2000"/>
                                        <p:tgtEl>
                                          <p:spTgt spid="638980"/>
                                        </p:tgtEl>
                                      </p:cBhvr>
                                    </p:animEffect>
                                  </p:childTnLst>
                                </p:cTn>
                              </p:par>
                            </p:childTnLst>
                          </p:cTn>
                        </p:par>
                        <p:par>
                          <p:cTn id="13" fill="hold" nodeType="afterGroup">
                            <p:stCondLst>
                              <p:cond delay="2000"/>
                            </p:stCondLst>
                            <p:childTnLst>
                              <p:par>
                                <p:cTn id="14" presetID="1" presetClass="entr" presetSubtype="0" fill="hold" nodeType="afterEffect">
                                  <p:stCondLst>
                                    <p:cond delay="0"/>
                                  </p:stCondLst>
                                  <p:childTnLst>
                                    <p:set>
                                      <p:cBhvr>
                                        <p:cTn id="15" dur="1" fill="hold">
                                          <p:stCondLst>
                                            <p:cond delay="0"/>
                                          </p:stCondLst>
                                        </p:cTn>
                                        <p:tgtEl>
                                          <p:spTgt spid="63911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639110">
                                            <p:txEl>
                                              <p:pRg st="0" end="0"/>
                                            </p:txEl>
                                          </p:spTgt>
                                        </p:tgtEl>
                                        <p:attrNameLst>
                                          <p:attrName>style.visibility</p:attrName>
                                        </p:attrNameLst>
                                      </p:cBhvr>
                                      <p:to>
                                        <p:strVal val="visible"/>
                                      </p:to>
                                    </p:set>
                                    <p:animEffect transition="in" filter="wipe(up)">
                                      <p:cBhvr>
                                        <p:cTn id="20" dur="2000"/>
                                        <p:tgtEl>
                                          <p:spTgt spid="639110">
                                            <p:txEl>
                                              <p:pRg st="0" end="0"/>
                                            </p:txEl>
                                          </p:spTgt>
                                        </p:tgtEl>
                                      </p:cBhvr>
                                    </p:animEffect>
                                  </p:childTnLst>
                                </p:cTn>
                              </p:par>
                            </p:childTnLst>
                          </p:cTn>
                        </p:par>
                        <p:par>
                          <p:cTn id="21" fill="hold" nodeType="afterGroup">
                            <p:stCondLst>
                              <p:cond delay="2000"/>
                            </p:stCondLst>
                            <p:childTnLst>
                              <p:par>
                                <p:cTn id="22" presetID="22" presetClass="entr" presetSubtype="1" fill="hold" nodeType="afterEffect">
                                  <p:stCondLst>
                                    <p:cond delay="0"/>
                                  </p:stCondLst>
                                  <p:childTnLst>
                                    <p:set>
                                      <p:cBhvr>
                                        <p:cTn id="23" dur="1" fill="hold">
                                          <p:stCondLst>
                                            <p:cond delay="0"/>
                                          </p:stCondLst>
                                        </p:cTn>
                                        <p:tgtEl>
                                          <p:spTgt spid="639051"/>
                                        </p:tgtEl>
                                        <p:attrNameLst>
                                          <p:attrName>style.visibility</p:attrName>
                                        </p:attrNameLst>
                                      </p:cBhvr>
                                      <p:to>
                                        <p:strVal val="visible"/>
                                      </p:to>
                                    </p:set>
                                    <p:animEffect transition="in" filter="wipe(up)">
                                      <p:cBhvr>
                                        <p:cTn id="24" dur="2000"/>
                                        <p:tgtEl>
                                          <p:spTgt spid="63905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639111">
                                            <p:txEl>
                                              <p:pRg st="0" end="0"/>
                                            </p:txEl>
                                          </p:spTgt>
                                        </p:tgtEl>
                                        <p:attrNameLst>
                                          <p:attrName>style.visibility</p:attrName>
                                        </p:attrNameLst>
                                      </p:cBhvr>
                                      <p:to>
                                        <p:strVal val="visible"/>
                                      </p:to>
                                    </p:set>
                                    <p:animEffect transition="in" filter="wipe(up)">
                                      <p:cBhvr>
                                        <p:cTn id="29" dur="2000"/>
                                        <p:tgtEl>
                                          <p:spTgt spid="639111">
                                            <p:txEl>
                                              <p:pRg st="0" end="0"/>
                                            </p:txEl>
                                          </p:spTgt>
                                        </p:tgtEl>
                                      </p:cBhvr>
                                    </p:animEffect>
                                  </p:childTnLst>
                                </p:cTn>
                              </p:par>
                            </p:childTnLst>
                          </p:cTn>
                        </p:par>
                        <p:par>
                          <p:cTn id="30" fill="hold" nodeType="afterGroup">
                            <p:stCondLst>
                              <p:cond delay="2000"/>
                            </p:stCondLst>
                            <p:childTnLst>
                              <p:par>
                                <p:cTn id="31" presetID="22" presetClass="entr" presetSubtype="1" fill="hold" nodeType="afterEffect">
                                  <p:stCondLst>
                                    <p:cond delay="0"/>
                                  </p:stCondLst>
                                  <p:childTnLst>
                                    <p:set>
                                      <p:cBhvr>
                                        <p:cTn id="32" dur="1" fill="hold">
                                          <p:stCondLst>
                                            <p:cond delay="0"/>
                                          </p:stCondLst>
                                        </p:cTn>
                                        <p:tgtEl>
                                          <p:spTgt spid="639056"/>
                                        </p:tgtEl>
                                        <p:attrNameLst>
                                          <p:attrName>style.visibility</p:attrName>
                                        </p:attrNameLst>
                                      </p:cBhvr>
                                      <p:to>
                                        <p:strVal val="visible"/>
                                      </p:to>
                                    </p:set>
                                    <p:animEffect transition="in" filter="wipe(up)">
                                      <p:cBhvr>
                                        <p:cTn id="33" dur="2000"/>
                                        <p:tgtEl>
                                          <p:spTgt spid="63905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639109">
                                            <p:txEl>
                                              <p:pRg st="0" end="0"/>
                                            </p:txEl>
                                          </p:spTgt>
                                        </p:tgtEl>
                                        <p:attrNameLst>
                                          <p:attrName>style.visibility</p:attrName>
                                        </p:attrNameLst>
                                      </p:cBhvr>
                                      <p:to>
                                        <p:strVal val="visible"/>
                                      </p:to>
                                    </p:set>
                                    <p:animEffect transition="in" filter="wipe(up)">
                                      <p:cBhvr>
                                        <p:cTn id="38" dur="2000"/>
                                        <p:tgtEl>
                                          <p:spTgt spid="639109">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639109">
                                            <p:txEl>
                                              <p:pRg st="1" end="1"/>
                                            </p:txEl>
                                          </p:spTgt>
                                        </p:tgtEl>
                                        <p:attrNameLst>
                                          <p:attrName>style.visibility</p:attrName>
                                        </p:attrNameLst>
                                      </p:cBhvr>
                                      <p:to>
                                        <p:strVal val="visible"/>
                                      </p:to>
                                    </p:set>
                                    <p:animEffect transition="in" filter="wipe(up)">
                                      <p:cBhvr>
                                        <p:cTn id="43" dur="2000"/>
                                        <p:tgtEl>
                                          <p:spTgt spid="639109">
                                            <p:txEl>
                                              <p:pRg st="1" end="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639109">
                                            <p:txEl>
                                              <p:pRg st="2" end="2"/>
                                            </p:txEl>
                                          </p:spTgt>
                                        </p:tgtEl>
                                        <p:attrNameLst>
                                          <p:attrName>style.visibility</p:attrName>
                                        </p:attrNameLst>
                                      </p:cBhvr>
                                      <p:to>
                                        <p:strVal val="visible"/>
                                      </p:to>
                                    </p:set>
                                    <p:animEffect transition="in" filter="wipe(up)">
                                      <p:cBhvr>
                                        <p:cTn id="48" dur="2000"/>
                                        <p:tgtEl>
                                          <p:spTgt spid="6391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78" grpId="0"/>
      <p:bldP spid="638980" grpId="0"/>
      <p:bldP spid="639109" grpId="0" build="p"/>
      <p:bldP spid="639110" grpId="0" build="p"/>
      <p:bldP spid="6391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a:extLst>
              <a:ext uri="{FF2B5EF4-FFF2-40B4-BE49-F238E27FC236}">
                <a16:creationId xmlns:a16="http://schemas.microsoft.com/office/drawing/2014/main" id="{2025C2D9-3D15-E793-61E2-E6E2B0809EA7}"/>
              </a:ext>
            </a:extLst>
          </p:cNvPr>
          <p:cNvGraphicFramePr>
            <a:graphicFrameLocks noChangeAspect="1"/>
          </p:cNvGraphicFramePr>
          <p:nvPr/>
        </p:nvGraphicFramePr>
        <p:xfrm>
          <a:off x="4857750" y="768350"/>
          <a:ext cx="3460750" cy="1390650"/>
        </p:xfrm>
        <a:graphic>
          <a:graphicData uri="http://schemas.openxmlformats.org/presentationml/2006/ole">
            <mc:AlternateContent xmlns:mc="http://schemas.openxmlformats.org/markup-compatibility/2006">
              <mc:Choice xmlns:v="urn:schemas-microsoft-com:vml" Requires="v">
                <p:oleObj name="Equation" r:id="rId2" imgW="1269000" imgH="533520" progId="Equation.DSMT4">
                  <p:embed/>
                </p:oleObj>
              </mc:Choice>
              <mc:Fallback>
                <p:oleObj name="Equation" r:id="rId2" imgW="1269000" imgH="533520"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
                      <a:xfrm>
                        <a:off x="4857750" y="768350"/>
                        <a:ext cx="3460750" cy="139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Line 9">
            <a:extLst>
              <a:ext uri="{FF2B5EF4-FFF2-40B4-BE49-F238E27FC236}">
                <a16:creationId xmlns:a16="http://schemas.microsoft.com/office/drawing/2014/main" id="{B082C516-A39D-7277-A6D5-A1C1C11F99D6}"/>
              </a:ext>
            </a:extLst>
          </p:cNvPr>
          <p:cNvSpPr>
            <a:spLocks noChangeShapeType="1"/>
          </p:cNvSpPr>
          <p:nvPr/>
        </p:nvSpPr>
        <p:spPr bwMode="black">
          <a:xfrm>
            <a:off x="4356100" y="692150"/>
            <a:ext cx="0" cy="3505200"/>
          </a:xfrm>
          <a:prstGeom prst="line">
            <a:avLst/>
          </a:prstGeom>
          <a:noFill/>
          <a:ln w="25400">
            <a:solidFill>
              <a:srgbClr val="FFCC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 name="Object 10">
            <a:extLst>
              <a:ext uri="{FF2B5EF4-FFF2-40B4-BE49-F238E27FC236}">
                <a16:creationId xmlns:a16="http://schemas.microsoft.com/office/drawing/2014/main" id="{650033BD-C270-4DC8-954A-704D0501D56E}"/>
              </a:ext>
            </a:extLst>
          </p:cNvPr>
          <p:cNvGraphicFramePr>
            <a:graphicFrameLocks noChangeAspect="1"/>
          </p:cNvGraphicFramePr>
          <p:nvPr/>
        </p:nvGraphicFramePr>
        <p:xfrm>
          <a:off x="4876800" y="2325688"/>
          <a:ext cx="3819525" cy="1757362"/>
        </p:xfrm>
        <a:graphic>
          <a:graphicData uri="http://schemas.openxmlformats.org/presentationml/2006/ole">
            <mc:AlternateContent xmlns:mc="http://schemas.openxmlformats.org/markup-compatibility/2006">
              <mc:Choice xmlns:v="urn:schemas-microsoft-com:vml" Requires="v">
                <p:oleObj name="Equation" r:id="rId4" imgW="1532880" imgH="731520" progId="Equation.DSMT4">
                  <p:embed/>
                </p:oleObj>
              </mc:Choice>
              <mc:Fallback>
                <p:oleObj name="Equation" r:id="rId4" imgW="1532880" imgH="73152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4876800" y="2325688"/>
                        <a:ext cx="3819525" cy="175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2">
            <a:extLst>
              <a:ext uri="{FF2B5EF4-FFF2-40B4-BE49-F238E27FC236}">
                <a16:creationId xmlns:a16="http://schemas.microsoft.com/office/drawing/2014/main" id="{94938905-F22F-1AD1-B6C8-BB1E6AD4AB8C}"/>
              </a:ext>
            </a:extLst>
          </p:cNvPr>
          <p:cNvGraphicFramePr>
            <a:graphicFrameLocks noChangeAspect="1"/>
          </p:cNvGraphicFramePr>
          <p:nvPr/>
        </p:nvGraphicFramePr>
        <p:xfrm>
          <a:off x="771525" y="955675"/>
          <a:ext cx="3062288" cy="1536700"/>
        </p:xfrm>
        <a:graphic>
          <a:graphicData uri="http://schemas.openxmlformats.org/presentationml/2006/ole">
            <mc:AlternateContent xmlns:mc="http://schemas.openxmlformats.org/markup-compatibility/2006">
              <mc:Choice xmlns:v="urn:schemas-microsoft-com:vml" Requires="v">
                <p:oleObj name="Equation" r:id="rId6" imgW="939600" imgH="511560" progId="Equation.DSMT4">
                  <p:embed/>
                </p:oleObj>
              </mc:Choice>
              <mc:Fallback>
                <p:oleObj name="Equation" r:id="rId6" imgW="939600" imgH="51156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black">
                      <a:xfrm>
                        <a:off x="771525" y="955675"/>
                        <a:ext cx="3062288"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4">
            <a:extLst>
              <a:ext uri="{FF2B5EF4-FFF2-40B4-BE49-F238E27FC236}">
                <a16:creationId xmlns:a16="http://schemas.microsoft.com/office/drawing/2014/main" id="{42104A6B-011D-EF5C-9078-9F47B31ADDB8}"/>
              </a:ext>
            </a:extLst>
          </p:cNvPr>
          <p:cNvGraphicFramePr>
            <a:graphicFrameLocks noChangeAspect="1"/>
          </p:cNvGraphicFramePr>
          <p:nvPr/>
        </p:nvGraphicFramePr>
        <p:xfrm>
          <a:off x="857250" y="2970213"/>
          <a:ext cx="3035300" cy="1466850"/>
        </p:xfrm>
        <a:graphic>
          <a:graphicData uri="http://schemas.openxmlformats.org/presentationml/2006/ole">
            <mc:AlternateContent xmlns:mc="http://schemas.openxmlformats.org/markup-compatibility/2006">
              <mc:Choice xmlns:v="urn:schemas-microsoft-com:vml" Requires="v">
                <p:oleObj name="Equation" r:id="rId8" imgW="983520" imgH="511560" progId="Equation.DSMT4">
                  <p:embed/>
                </p:oleObj>
              </mc:Choice>
              <mc:Fallback>
                <p:oleObj name="Equation" r:id="rId8" imgW="983520" imgH="511560" progId="Equation.DSMT4">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black">
                      <a:xfrm>
                        <a:off x="857250" y="2970213"/>
                        <a:ext cx="3035300" cy="146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6">
            <a:extLst>
              <a:ext uri="{FF2B5EF4-FFF2-40B4-BE49-F238E27FC236}">
                <a16:creationId xmlns:a16="http://schemas.microsoft.com/office/drawing/2014/main" id="{82BCF9F1-A79C-825B-C313-EBA54D9C0A4D}"/>
              </a:ext>
            </a:extLst>
          </p:cNvPr>
          <p:cNvGraphicFramePr>
            <a:graphicFrameLocks noChangeAspect="1"/>
          </p:cNvGraphicFramePr>
          <p:nvPr/>
        </p:nvGraphicFramePr>
        <p:xfrm>
          <a:off x="34925" y="5054600"/>
          <a:ext cx="6734175" cy="1470025"/>
        </p:xfrm>
        <a:graphic>
          <a:graphicData uri="http://schemas.openxmlformats.org/presentationml/2006/ole">
            <mc:AlternateContent xmlns:mc="http://schemas.openxmlformats.org/markup-compatibility/2006">
              <mc:Choice xmlns:v="urn:schemas-microsoft-com:vml" Requires="v">
                <p:oleObj name="Equation" r:id="rId10" imgW="2444760" imgH="555480" progId="Equation.DSMT4">
                  <p:embed/>
                </p:oleObj>
              </mc:Choice>
              <mc:Fallback>
                <p:oleObj name="Equation" r:id="rId10" imgW="2444760" imgH="555480"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black">
                      <a:xfrm>
                        <a:off x="34925" y="5054600"/>
                        <a:ext cx="6734175"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440" name="图片 1">
            <a:extLst>
              <a:ext uri="{FF2B5EF4-FFF2-40B4-BE49-F238E27FC236}">
                <a16:creationId xmlns:a16="http://schemas.microsoft.com/office/drawing/2014/main" id="{34C35742-30AA-61E8-4EF7-165D2B92219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69100" y="4414838"/>
            <a:ext cx="23749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6">
            <a:extLst>
              <a:ext uri="{FF2B5EF4-FFF2-40B4-BE49-F238E27FC236}">
                <a16:creationId xmlns:a16="http://schemas.microsoft.com/office/drawing/2014/main" id="{CE48D9D6-F891-E8DA-2F7A-1E04F70D1DA9}"/>
              </a:ext>
            </a:extLst>
          </p:cNvPr>
          <p:cNvSpPr txBox="1">
            <a:spLocks noChangeArrowheads="1"/>
          </p:cNvSpPr>
          <p:nvPr/>
        </p:nvSpPr>
        <p:spPr bwMode="auto">
          <a:xfrm>
            <a:off x="107950" y="414338"/>
            <a:ext cx="496887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3"/>
              </a:buBlip>
            </a:pPr>
            <a:r>
              <a:rPr kumimoji="1" lang="zh-CN" altLang="en-US" b="1">
                <a:solidFill>
                  <a:schemeClr val="bg1"/>
                </a:solidFill>
              </a:rPr>
              <a:t>  </a:t>
            </a:r>
            <a:r>
              <a:rPr kumimoji="1" lang="zh-CN" altLang="en-US" b="1">
                <a:solidFill>
                  <a:srgbClr val="FFBDDE"/>
                </a:solidFill>
                <a:latin typeface="Times New Roman" panose="02020603050405020304" pitchFamily="18" charset="0"/>
              </a:rPr>
              <a:t>媒质</a:t>
            </a:r>
            <a:r>
              <a:rPr kumimoji="1" lang="en-US" altLang="zh-CN" b="1">
                <a:solidFill>
                  <a:srgbClr val="FFBDDE"/>
                </a:solidFill>
                <a:latin typeface="Times New Roman" panose="02020603050405020304" pitchFamily="18" charset="0"/>
              </a:rPr>
              <a:t>1</a:t>
            </a:r>
            <a:r>
              <a:rPr kumimoji="1" lang="zh-CN" altLang="en-US" b="1">
                <a:solidFill>
                  <a:srgbClr val="FFBDDE"/>
                </a:solidFill>
                <a:latin typeface="Times New Roman" panose="02020603050405020304" pitchFamily="18" charset="0"/>
              </a:rPr>
              <a:t>中的入射波</a:t>
            </a:r>
          </a:p>
        </p:txBody>
      </p:sp>
      <p:sp>
        <p:nvSpPr>
          <p:cNvPr id="11" name="Text Box 17">
            <a:extLst>
              <a:ext uri="{FF2B5EF4-FFF2-40B4-BE49-F238E27FC236}">
                <a16:creationId xmlns:a16="http://schemas.microsoft.com/office/drawing/2014/main" id="{BD05DBA7-DD86-0D9B-6CB3-20190006D9D7}"/>
              </a:ext>
            </a:extLst>
          </p:cNvPr>
          <p:cNvSpPr txBox="1">
            <a:spLocks noChangeArrowheads="1"/>
          </p:cNvSpPr>
          <p:nvPr/>
        </p:nvSpPr>
        <p:spPr bwMode="auto">
          <a:xfrm>
            <a:off x="107950" y="2357438"/>
            <a:ext cx="496887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3"/>
              </a:buBlip>
            </a:pPr>
            <a:r>
              <a:rPr kumimoji="1" lang="zh-CN" altLang="en-US" b="1">
                <a:solidFill>
                  <a:schemeClr val="bg1"/>
                </a:solidFill>
              </a:rPr>
              <a:t>  </a:t>
            </a:r>
            <a:r>
              <a:rPr kumimoji="1" lang="zh-CN" altLang="en-US" b="1">
                <a:solidFill>
                  <a:srgbClr val="FFBDDE"/>
                </a:solidFill>
                <a:latin typeface="Times New Roman" panose="02020603050405020304" pitchFamily="18" charset="0"/>
              </a:rPr>
              <a:t>媒质</a:t>
            </a:r>
            <a:r>
              <a:rPr kumimoji="1" lang="en-US" altLang="zh-CN" b="1">
                <a:solidFill>
                  <a:srgbClr val="FFBDDE"/>
                </a:solidFill>
                <a:latin typeface="Times New Roman" panose="02020603050405020304" pitchFamily="18" charset="0"/>
              </a:rPr>
              <a:t>1</a:t>
            </a:r>
            <a:r>
              <a:rPr kumimoji="1" lang="zh-CN" altLang="en-US" b="1">
                <a:solidFill>
                  <a:srgbClr val="FFBDDE"/>
                </a:solidFill>
                <a:latin typeface="Times New Roman" panose="02020603050405020304" pitchFamily="18" charset="0"/>
              </a:rPr>
              <a:t>中的反射波</a:t>
            </a:r>
          </a:p>
        </p:txBody>
      </p:sp>
      <p:sp>
        <p:nvSpPr>
          <p:cNvPr id="12" name="Text Box 18">
            <a:extLst>
              <a:ext uri="{FF2B5EF4-FFF2-40B4-BE49-F238E27FC236}">
                <a16:creationId xmlns:a16="http://schemas.microsoft.com/office/drawing/2014/main" id="{94D78EB8-D570-5FEE-A765-2C4DBF99F31D}"/>
              </a:ext>
            </a:extLst>
          </p:cNvPr>
          <p:cNvSpPr txBox="1">
            <a:spLocks noChangeArrowheads="1"/>
          </p:cNvSpPr>
          <p:nvPr/>
        </p:nvSpPr>
        <p:spPr bwMode="auto">
          <a:xfrm>
            <a:off x="107950" y="4375150"/>
            <a:ext cx="49688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Blip>
                <a:blip r:embed="rId13"/>
              </a:buBlip>
            </a:pPr>
            <a:r>
              <a:rPr kumimoji="1" lang="zh-CN" altLang="en-US" b="1">
                <a:solidFill>
                  <a:schemeClr val="bg1"/>
                </a:solidFill>
              </a:rPr>
              <a:t>  </a:t>
            </a:r>
            <a:r>
              <a:rPr kumimoji="1" lang="zh-CN" altLang="en-US" b="1">
                <a:solidFill>
                  <a:srgbClr val="FFBDDE"/>
                </a:solidFill>
                <a:latin typeface="Times New Roman" panose="02020603050405020304" pitchFamily="18" charset="0"/>
              </a:rPr>
              <a:t>媒质</a:t>
            </a:r>
            <a:r>
              <a:rPr kumimoji="1" lang="en-US" altLang="zh-CN" b="1">
                <a:solidFill>
                  <a:srgbClr val="FFBDDE"/>
                </a:solidFill>
                <a:latin typeface="Times New Roman" panose="02020603050405020304" pitchFamily="18" charset="0"/>
              </a:rPr>
              <a:t>1</a:t>
            </a:r>
            <a:r>
              <a:rPr kumimoji="1" lang="zh-CN" altLang="en-US" b="1">
                <a:solidFill>
                  <a:srgbClr val="FFBDDE"/>
                </a:solidFill>
                <a:latin typeface="Times New Roman" panose="02020603050405020304" pitchFamily="18" charset="0"/>
              </a:rPr>
              <a:t>中的合成波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par>
                          <p:cTn id="8" fill="hold" nodeType="afterGroup">
                            <p:stCondLst>
                              <p:cond delay="20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2000"/>
                                        <p:tgtEl>
                                          <p:spTgt spid="3"/>
                                        </p:tgtEl>
                                      </p:cBhvr>
                                    </p:animEffect>
                                  </p:childTnLst>
                                </p:cTn>
                              </p:par>
                            </p:childTnLst>
                          </p:cTn>
                        </p:par>
                        <p:par>
                          <p:cTn id="17" fill="hold" nodeType="afterGroup">
                            <p:stCondLst>
                              <p:cond delay="2000"/>
                            </p:stCondLst>
                            <p:childTnLst>
                              <p:par>
                                <p:cTn id="18" presetID="2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2000"/>
                                        <p:tgtEl>
                                          <p:spTgt spid="5"/>
                                        </p:tgtEl>
                                      </p:cBhvr>
                                    </p:animEffect>
                                  </p:childTnLst>
                                </p:cTn>
                              </p:par>
                            </p:childTnLst>
                          </p:cTn>
                        </p:par>
                        <p:par>
                          <p:cTn id="21" fill="hold" nodeType="afterGroup">
                            <p:stCondLst>
                              <p:cond delay="40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2000"/>
                                        <p:tgtEl>
                                          <p:spTgt spid="7"/>
                                        </p:tgtEl>
                                      </p:cBhvr>
                                    </p:animEffect>
                                  </p:childTnLst>
                                </p:cTn>
                              </p:par>
                            </p:childTnLst>
                          </p:cTn>
                        </p:par>
                        <p:par>
                          <p:cTn id="25" fill="hold" nodeType="afterGroup">
                            <p:stCondLst>
                              <p:cond delay="6000"/>
                            </p:stCondLst>
                            <p:childTnLst>
                              <p:par>
                                <p:cTn id="26" presetID="22" presetClass="entr" presetSubtype="1"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2000"/>
                                        <p:tgtEl>
                                          <p:spTgt spid="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2000"/>
                                        <p:tgtEl>
                                          <p:spTgt spid="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2000"/>
                                        <p:tgtEl>
                                          <p:spTgt spid="1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be93b486-6324-4cae-aa9c-16e56e9ea167"/>
  <p:tag name="COMMONDATA" val="eyJoZGlkIjoiOTk5ZGI1MDEzODM3NTRlMzM1MDZjZWE4NTNjMWYxMD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Arial"/>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楷体_GB2312"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楷体_GB2312" pitchFamily="49"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Arial"/>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楷体_GB2312" pitchFamily="49"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19799</TotalTime>
  <Words>2275</Words>
  <Application>Microsoft Office PowerPoint</Application>
  <PresentationFormat>全屏显示(4:3)</PresentationFormat>
  <Paragraphs>283</Paragraphs>
  <Slides>27</Slides>
  <Notes>19</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4</vt:i4>
      </vt:variant>
      <vt:variant>
        <vt:lpstr>幻灯片标题</vt:lpstr>
      </vt:variant>
      <vt:variant>
        <vt:i4>27</vt:i4>
      </vt:variant>
    </vt:vector>
  </HeadingPairs>
  <TitlesOfParts>
    <vt:vector size="49" baseType="lpstr">
      <vt:lpstr>-apple-system</vt:lpstr>
      <vt:lpstr>Arial Unicode MS</vt:lpstr>
      <vt:lpstr>inherit</vt:lpstr>
      <vt:lpstr>KaTeX_Main</vt:lpstr>
      <vt:lpstr>KaTeX_Math</vt:lpstr>
      <vt:lpstr>MS PGothic</vt:lpstr>
      <vt:lpstr>黑体</vt:lpstr>
      <vt:lpstr>楷体</vt:lpstr>
      <vt:lpstr>楷体_GB2312</vt:lpstr>
      <vt:lpstr>隶书</vt:lpstr>
      <vt:lpstr>宋体</vt:lpstr>
      <vt:lpstr>幼圆</vt:lpstr>
      <vt:lpstr>Arial</vt:lpstr>
      <vt:lpstr>Symbol</vt:lpstr>
      <vt:lpstr>Times New Roman</vt:lpstr>
      <vt:lpstr>Wingdings</vt:lpstr>
      <vt:lpstr>1_默认设计模板</vt:lpstr>
      <vt:lpstr>2_默认设计模板</vt:lpstr>
      <vt:lpstr>Equation.DSMT4</vt:lpstr>
      <vt:lpstr>Equation.3</vt:lpstr>
      <vt:lpstr>Microsoft Word Picture</vt:lpstr>
      <vt:lpstr>Equation</vt:lpstr>
      <vt:lpstr>PowerPoint 演示文稿</vt:lpstr>
      <vt:lpstr>PowerPoint 演示文稿</vt:lpstr>
      <vt:lpstr>PowerPoint 演示文稿</vt:lpstr>
      <vt:lpstr>PowerPoint 演示文稿</vt:lpstr>
      <vt:lpstr>PowerPoint 演示文稿</vt:lpstr>
      <vt:lpstr>PowerPoint 演示文稿</vt:lpstr>
      <vt:lpstr> 6.1    均匀平面波对分界平面的垂直入射 </vt:lpstr>
      <vt:lpstr> 6.1    均匀平面波对分界平面的垂直入射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武汉大学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lsp</dc:creator>
  <cp:lastModifiedBy>Admin</cp:lastModifiedBy>
  <cp:revision>616</cp:revision>
  <dcterms:created xsi:type="dcterms:W3CDTF">2004-02-10T07:06:32Z</dcterms:created>
  <dcterms:modified xsi:type="dcterms:W3CDTF">2025-12-26T01:11:18Z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E4F2FEE6D5A746C98DA0C43DFF6D38AF</vt:lpwstr>
  </property>
  <property fmtid="{D5CDD505-2E9C-101B-9397-08002B2CF9AE}" pid="3" name="KSOProductBuildVer">
    <vt:lpwstr>2052-11.1.0.13703</vt:lpwstr>
  </property>
</Properties>
</file>